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373" r:id="rId2"/>
    <p:sldId id="361" r:id="rId3"/>
    <p:sldId id="362" r:id="rId4"/>
    <p:sldId id="363" r:id="rId5"/>
    <p:sldId id="364" r:id="rId6"/>
    <p:sldId id="365" r:id="rId7"/>
    <p:sldId id="366" r:id="rId8"/>
    <p:sldId id="367" r:id="rId9"/>
    <p:sldId id="368" r:id="rId10"/>
    <p:sldId id="369" r:id="rId11"/>
    <p:sldId id="370" r:id="rId12"/>
    <p:sldId id="371" r:id="rId13"/>
    <p:sldId id="372" r:id="rId14"/>
    <p:sldId id="374" r:id="rId15"/>
    <p:sldId id="375" r:id="rId16"/>
    <p:sldId id="376" r:id="rId17"/>
    <p:sldId id="377" r:id="rId18"/>
    <p:sldId id="378" r:id="rId19"/>
    <p:sldId id="380" r:id="rId20"/>
    <p:sldId id="379" r:id="rId21"/>
    <p:sldId id="381" r:id="rId22"/>
    <p:sldId id="382" r:id="rId23"/>
    <p:sldId id="383" r:id="rId24"/>
    <p:sldId id="384" r:id="rId25"/>
    <p:sldId id="385" r:id="rId26"/>
    <p:sldId id="38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5C7AF-0690-46B4-843B-06AB4C2A228D}" v="5" dt="2023-07-18T16:44:18.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0" d="100"/>
          <a:sy n="150" d="100"/>
        </p:scale>
        <p:origin x="45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Marbaker" userId="S::rama4942@colorado.edu::c7e43502-25e7-4aa6-9eb6-7a47658a2e2f" providerId="AD" clId="Web-{49266929-74D9-96B4-B377-262438A8A8EE}"/>
    <pc:docChg chg="addSld modSld">
      <pc:chgData name="Rachel Marbaker" userId="S::rama4942@colorado.edu::c7e43502-25e7-4aa6-9eb6-7a47658a2e2f" providerId="AD" clId="Web-{49266929-74D9-96B4-B377-262438A8A8EE}" dt="2023-06-13T20:40:48.244" v="33" actId="20577"/>
      <pc:docMkLst>
        <pc:docMk/>
      </pc:docMkLst>
      <pc:sldChg chg="addSp modSp new">
        <pc:chgData name="Rachel Marbaker" userId="S::rama4942@colorado.edu::c7e43502-25e7-4aa6-9eb6-7a47658a2e2f" providerId="AD" clId="Web-{49266929-74D9-96B4-B377-262438A8A8EE}" dt="2023-06-13T20:40:48.244" v="33" actId="20577"/>
        <pc:sldMkLst>
          <pc:docMk/>
          <pc:sldMk cId="390323177" sldId="378"/>
        </pc:sldMkLst>
        <pc:spChg chg="mod">
          <ac:chgData name="Rachel Marbaker" userId="S::rama4942@colorado.edu::c7e43502-25e7-4aa6-9eb6-7a47658a2e2f" providerId="AD" clId="Web-{49266929-74D9-96B4-B377-262438A8A8EE}" dt="2023-06-13T20:31:25.307" v="13" actId="20577"/>
          <ac:spMkLst>
            <pc:docMk/>
            <pc:sldMk cId="390323177" sldId="378"/>
            <ac:spMk id="2" creationId="{6FC8D35B-6FF2-BE80-0CA5-176BE4E2948F}"/>
          </ac:spMkLst>
        </pc:spChg>
        <pc:spChg chg="mod">
          <ac:chgData name="Rachel Marbaker" userId="S::rama4942@colorado.edu::c7e43502-25e7-4aa6-9eb6-7a47658a2e2f" providerId="AD" clId="Web-{49266929-74D9-96B4-B377-262438A8A8EE}" dt="2023-06-13T20:40:48.244" v="33" actId="20577"/>
          <ac:spMkLst>
            <pc:docMk/>
            <pc:sldMk cId="390323177" sldId="378"/>
            <ac:spMk id="4" creationId="{E784DA9C-5EA0-1C6D-D503-5D4EB8279BD1}"/>
          </ac:spMkLst>
        </pc:spChg>
        <pc:picChg chg="add mod">
          <ac:chgData name="Rachel Marbaker" userId="S::rama4942@colorado.edu::c7e43502-25e7-4aa6-9eb6-7a47658a2e2f" providerId="AD" clId="Web-{49266929-74D9-96B4-B377-262438A8A8EE}" dt="2023-06-13T20:31:36.323" v="16" actId="14100"/>
          <ac:picMkLst>
            <pc:docMk/>
            <pc:sldMk cId="390323177" sldId="378"/>
            <ac:picMk id="6" creationId="{1D613380-CAF1-FF96-EF51-231FFC95639A}"/>
          </ac:picMkLst>
        </pc:picChg>
      </pc:sldChg>
    </pc:docChg>
  </pc:docChgLst>
  <pc:docChgLst>
    <pc:chgData name="Rachel Marbaker" userId="c7e43502-25e7-4aa6-9eb6-7a47658a2e2f" providerId="ADAL" clId="{7365C7AF-0690-46B4-843B-06AB4C2A228D}"/>
    <pc:docChg chg="undo custSel addSld delSld modSld sldOrd">
      <pc:chgData name="Rachel Marbaker" userId="c7e43502-25e7-4aa6-9eb6-7a47658a2e2f" providerId="ADAL" clId="{7365C7AF-0690-46B4-843B-06AB4C2A228D}" dt="2023-07-20T21:38:29.974" v="1190" actId="1076"/>
      <pc:docMkLst>
        <pc:docMk/>
      </pc:docMkLst>
      <pc:sldChg chg="del">
        <pc:chgData name="Rachel Marbaker" userId="c7e43502-25e7-4aa6-9eb6-7a47658a2e2f" providerId="ADAL" clId="{7365C7AF-0690-46B4-843B-06AB4C2A228D}" dt="2023-06-06T19:12:02.398" v="0" actId="47"/>
        <pc:sldMkLst>
          <pc:docMk/>
          <pc:sldMk cId="0" sldId="256"/>
        </pc:sldMkLst>
      </pc:sldChg>
      <pc:sldChg chg="del">
        <pc:chgData name="Rachel Marbaker" userId="c7e43502-25e7-4aa6-9eb6-7a47658a2e2f" providerId="ADAL" clId="{7365C7AF-0690-46B4-843B-06AB4C2A228D}" dt="2023-06-06T19:12:02.398" v="0" actId="47"/>
        <pc:sldMkLst>
          <pc:docMk/>
          <pc:sldMk cId="0" sldId="277"/>
        </pc:sldMkLst>
      </pc:sldChg>
      <pc:sldChg chg="del">
        <pc:chgData name="Rachel Marbaker" userId="c7e43502-25e7-4aa6-9eb6-7a47658a2e2f" providerId="ADAL" clId="{7365C7AF-0690-46B4-843B-06AB4C2A228D}" dt="2023-06-06T19:12:02.398" v="0" actId="47"/>
        <pc:sldMkLst>
          <pc:docMk/>
          <pc:sldMk cId="0" sldId="280"/>
        </pc:sldMkLst>
      </pc:sldChg>
      <pc:sldChg chg="del">
        <pc:chgData name="Rachel Marbaker" userId="c7e43502-25e7-4aa6-9eb6-7a47658a2e2f" providerId="ADAL" clId="{7365C7AF-0690-46B4-843B-06AB4C2A228D}" dt="2023-06-06T19:12:02.398" v="0" actId="47"/>
        <pc:sldMkLst>
          <pc:docMk/>
          <pc:sldMk cId="0" sldId="282"/>
        </pc:sldMkLst>
      </pc:sldChg>
      <pc:sldChg chg="del">
        <pc:chgData name="Rachel Marbaker" userId="c7e43502-25e7-4aa6-9eb6-7a47658a2e2f" providerId="ADAL" clId="{7365C7AF-0690-46B4-843B-06AB4C2A228D}" dt="2023-06-06T19:12:02.398" v="0" actId="47"/>
        <pc:sldMkLst>
          <pc:docMk/>
          <pc:sldMk cId="0" sldId="285"/>
        </pc:sldMkLst>
      </pc:sldChg>
      <pc:sldChg chg="del">
        <pc:chgData name="Rachel Marbaker" userId="c7e43502-25e7-4aa6-9eb6-7a47658a2e2f" providerId="ADAL" clId="{7365C7AF-0690-46B4-843B-06AB4C2A228D}" dt="2023-06-06T19:12:02.398" v="0" actId="47"/>
        <pc:sldMkLst>
          <pc:docMk/>
          <pc:sldMk cId="0" sldId="287"/>
        </pc:sldMkLst>
      </pc:sldChg>
      <pc:sldChg chg="del">
        <pc:chgData name="Rachel Marbaker" userId="c7e43502-25e7-4aa6-9eb6-7a47658a2e2f" providerId="ADAL" clId="{7365C7AF-0690-46B4-843B-06AB4C2A228D}" dt="2023-06-06T19:12:02.398" v="0" actId="47"/>
        <pc:sldMkLst>
          <pc:docMk/>
          <pc:sldMk cId="0" sldId="290"/>
        </pc:sldMkLst>
      </pc:sldChg>
      <pc:sldChg chg="del">
        <pc:chgData name="Rachel Marbaker" userId="c7e43502-25e7-4aa6-9eb6-7a47658a2e2f" providerId="ADAL" clId="{7365C7AF-0690-46B4-843B-06AB4C2A228D}" dt="2023-06-06T19:12:02.398" v="0" actId="47"/>
        <pc:sldMkLst>
          <pc:docMk/>
          <pc:sldMk cId="0" sldId="291"/>
        </pc:sldMkLst>
      </pc:sldChg>
      <pc:sldChg chg="del">
        <pc:chgData name="Rachel Marbaker" userId="c7e43502-25e7-4aa6-9eb6-7a47658a2e2f" providerId="ADAL" clId="{7365C7AF-0690-46B4-843B-06AB4C2A228D}" dt="2023-06-06T19:12:02.398" v="0" actId="47"/>
        <pc:sldMkLst>
          <pc:docMk/>
          <pc:sldMk cId="0" sldId="292"/>
        </pc:sldMkLst>
      </pc:sldChg>
      <pc:sldChg chg="del">
        <pc:chgData name="Rachel Marbaker" userId="c7e43502-25e7-4aa6-9eb6-7a47658a2e2f" providerId="ADAL" clId="{7365C7AF-0690-46B4-843B-06AB4C2A228D}" dt="2023-06-06T19:12:02.398" v="0" actId="47"/>
        <pc:sldMkLst>
          <pc:docMk/>
          <pc:sldMk cId="0" sldId="293"/>
        </pc:sldMkLst>
      </pc:sldChg>
      <pc:sldChg chg="del">
        <pc:chgData name="Rachel Marbaker" userId="c7e43502-25e7-4aa6-9eb6-7a47658a2e2f" providerId="ADAL" clId="{7365C7AF-0690-46B4-843B-06AB4C2A228D}" dt="2023-06-06T19:12:02.398" v="0" actId="47"/>
        <pc:sldMkLst>
          <pc:docMk/>
          <pc:sldMk cId="0" sldId="294"/>
        </pc:sldMkLst>
      </pc:sldChg>
      <pc:sldChg chg="del">
        <pc:chgData name="Rachel Marbaker" userId="c7e43502-25e7-4aa6-9eb6-7a47658a2e2f" providerId="ADAL" clId="{7365C7AF-0690-46B4-843B-06AB4C2A228D}" dt="2023-06-06T19:12:02.398" v="0" actId="47"/>
        <pc:sldMkLst>
          <pc:docMk/>
          <pc:sldMk cId="2731464813" sldId="295"/>
        </pc:sldMkLst>
      </pc:sldChg>
      <pc:sldChg chg="del">
        <pc:chgData name="Rachel Marbaker" userId="c7e43502-25e7-4aa6-9eb6-7a47658a2e2f" providerId="ADAL" clId="{7365C7AF-0690-46B4-843B-06AB4C2A228D}" dt="2023-06-06T19:12:02.398" v="0" actId="47"/>
        <pc:sldMkLst>
          <pc:docMk/>
          <pc:sldMk cId="4291272452" sldId="296"/>
        </pc:sldMkLst>
      </pc:sldChg>
      <pc:sldChg chg="del">
        <pc:chgData name="Rachel Marbaker" userId="c7e43502-25e7-4aa6-9eb6-7a47658a2e2f" providerId="ADAL" clId="{7365C7AF-0690-46B4-843B-06AB4C2A228D}" dt="2023-06-06T19:12:02.398" v="0" actId="47"/>
        <pc:sldMkLst>
          <pc:docMk/>
          <pc:sldMk cId="2865049794" sldId="297"/>
        </pc:sldMkLst>
      </pc:sldChg>
      <pc:sldChg chg="del">
        <pc:chgData name="Rachel Marbaker" userId="c7e43502-25e7-4aa6-9eb6-7a47658a2e2f" providerId="ADAL" clId="{7365C7AF-0690-46B4-843B-06AB4C2A228D}" dt="2023-06-06T19:12:02.398" v="0" actId="47"/>
        <pc:sldMkLst>
          <pc:docMk/>
          <pc:sldMk cId="3702358871" sldId="298"/>
        </pc:sldMkLst>
      </pc:sldChg>
      <pc:sldChg chg="del">
        <pc:chgData name="Rachel Marbaker" userId="c7e43502-25e7-4aa6-9eb6-7a47658a2e2f" providerId="ADAL" clId="{7365C7AF-0690-46B4-843B-06AB4C2A228D}" dt="2023-06-06T19:12:02.398" v="0" actId="47"/>
        <pc:sldMkLst>
          <pc:docMk/>
          <pc:sldMk cId="1309140093" sldId="299"/>
        </pc:sldMkLst>
      </pc:sldChg>
      <pc:sldChg chg="del">
        <pc:chgData name="Rachel Marbaker" userId="c7e43502-25e7-4aa6-9eb6-7a47658a2e2f" providerId="ADAL" clId="{7365C7AF-0690-46B4-843B-06AB4C2A228D}" dt="2023-06-06T19:12:02.398" v="0" actId="47"/>
        <pc:sldMkLst>
          <pc:docMk/>
          <pc:sldMk cId="990721317" sldId="300"/>
        </pc:sldMkLst>
      </pc:sldChg>
      <pc:sldChg chg="del">
        <pc:chgData name="Rachel Marbaker" userId="c7e43502-25e7-4aa6-9eb6-7a47658a2e2f" providerId="ADAL" clId="{7365C7AF-0690-46B4-843B-06AB4C2A228D}" dt="2023-06-06T19:12:02.398" v="0" actId="47"/>
        <pc:sldMkLst>
          <pc:docMk/>
          <pc:sldMk cId="1847815922" sldId="301"/>
        </pc:sldMkLst>
      </pc:sldChg>
      <pc:sldChg chg="del">
        <pc:chgData name="Rachel Marbaker" userId="c7e43502-25e7-4aa6-9eb6-7a47658a2e2f" providerId="ADAL" clId="{7365C7AF-0690-46B4-843B-06AB4C2A228D}" dt="2023-06-06T19:12:02.398" v="0" actId="47"/>
        <pc:sldMkLst>
          <pc:docMk/>
          <pc:sldMk cId="2439011350" sldId="302"/>
        </pc:sldMkLst>
      </pc:sldChg>
      <pc:sldChg chg="del">
        <pc:chgData name="Rachel Marbaker" userId="c7e43502-25e7-4aa6-9eb6-7a47658a2e2f" providerId="ADAL" clId="{7365C7AF-0690-46B4-843B-06AB4C2A228D}" dt="2023-06-06T19:12:02.398" v="0" actId="47"/>
        <pc:sldMkLst>
          <pc:docMk/>
          <pc:sldMk cId="2773816247" sldId="303"/>
        </pc:sldMkLst>
      </pc:sldChg>
      <pc:sldChg chg="del">
        <pc:chgData name="Rachel Marbaker" userId="c7e43502-25e7-4aa6-9eb6-7a47658a2e2f" providerId="ADAL" clId="{7365C7AF-0690-46B4-843B-06AB4C2A228D}" dt="2023-06-06T19:12:02.398" v="0" actId="47"/>
        <pc:sldMkLst>
          <pc:docMk/>
          <pc:sldMk cId="511694244" sldId="304"/>
        </pc:sldMkLst>
      </pc:sldChg>
      <pc:sldChg chg="del">
        <pc:chgData name="Rachel Marbaker" userId="c7e43502-25e7-4aa6-9eb6-7a47658a2e2f" providerId="ADAL" clId="{7365C7AF-0690-46B4-843B-06AB4C2A228D}" dt="2023-06-06T19:12:02.398" v="0" actId="47"/>
        <pc:sldMkLst>
          <pc:docMk/>
          <pc:sldMk cId="2006941540" sldId="305"/>
        </pc:sldMkLst>
      </pc:sldChg>
      <pc:sldChg chg="del">
        <pc:chgData name="Rachel Marbaker" userId="c7e43502-25e7-4aa6-9eb6-7a47658a2e2f" providerId="ADAL" clId="{7365C7AF-0690-46B4-843B-06AB4C2A228D}" dt="2023-06-06T19:12:02.398" v="0" actId="47"/>
        <pc:sldMkLst>
          <pc:docMk/>
          <pc:sldMk cId="473049811" sldId="306"/>
        </pc:sldMkLst>
      </pc:sldChg>
      <pc:sldChg chg="del">
        <pc:chgData name="Rachel Marbaker" userId="c7e43502-25e7-4aa6-9eb6-7a47658a2e2f" providerId="ADAL" clId="{7365C7AF-0690-46B4-843B-06AB4C2A228D}" dt="2023-06-06T19:12:02.398" v="0" actId="47"/>
        <pc:sldMkLst>
          <pc:docMk/>
          <pc:sldMk cId="2042018190" sldId="307"/>
        </pc:sldMkLst>
      </pc:sldChg>
      <pc:sldChg chg="del">
        <pc:chgData name="Rachel Marbaker" userId="c7e43502-25e7-4aa6-9eb6-7a47658a2e2f" providerId="ADAL" clId="{7365C7AF-0690-46B4-843B-06AB4C2A228D}" dt="2023-06-06T19:12:02.398" v="0" actId="47"/>
        <pc:sldMkLst>
          <pc:docMk/>
          <pc:sldMk cId="3803467418" sldId="308"/>
        </pc:sldMkLst>
      </pc:sldChg>
      <pc:sldChg chg="del">
        <pc:chgData name="Rachel Marbaker" userId="c7e43502-25e7-4aa6-9eb6-7a47658a2e2f" providerId="ADAL" clId="{7365C7AF-0690-46B4-843B-06AB4C2A228D}" dt="2023-06-06T19:12:02.398" v="0" actId="47"/>
        <pc:sldMkLst>
          <pc:docMk/>
          <pc:sldMk cId="2801728720" sldId="309"/>
        </pc:sldMkLst>
      </pc:sldChg>
      <pc:sldChg chg="del">
        <pc:chgData name="Rachel Marbaker" userId="c7e43502-25e7-4aa6-9eb6-7a47658a2e2f" providerId="ADAL" clId="{7365C7AF-0690-46B4-843B-06AB4C2A228D}" dt="2023-06-06T19:12:02.398" v="0" actId="47"/>
        <pc:sldMkLst>
          <pc:docMk/>
          <pc:sldMk cId="2940207759" sldId="310"/>
        </pc:sldMkLst>
      </pc:sldChg>
      <pc:sldChg chg="del">
        <pc:chgData name="Rachel Marbaker" userId="c7e43502-25e7-4aa6-9eb6-7a47658a2e2f" providerId="ADAL" clId="{7365C7AF-0690-46B4-843B-06AB4C2A228D}" dt="2023-06-06T19:12:02.398" v="0" actId="47"/>
        <pc:sldMkLst>
          <pc:docMk/>
          <pc:sldMk cId="2455319894" sldId="311"/>
        </pc:sldMkLst>
      </pc:sldChg>
      <pc:sldChg chg="del">
        <pc:chgData name="Rachel Marbaker" userId="c7e43502-25e7-4aa6-9eb6-7a47658a2e2f" providerId="ADAL" clId="{7365C7AF-0690-46B4-843B-06AB4C2A228D}" dt="2023-06-06T19:12:02.398" v="0" actId="47"/>
        <pc:sldMkLst>
          <pc:docMk/>
          <pc:sldMk cId="960391870" sldId="312"/>
        </pc:sldMkLst>
      </pc:sldChg>
      <pc:sldChg chg="del">
        <pc:chgData name="Rachel Marbaker" userId="c7e43502-25e7-4aa6-9eb6-7a47658a2e2f" providerId="ADAL" clId="{7365C7AF-0690-46B4-843B-06AB4C2A228D}" dt="2023-06-06T19:12:02.398" v="0" actId="47"/>
        <pc:sldMkLst>
          <pc:docMk/>
          <pc:sldMk cId="2203521226" sldId="313"/>
        </pc:sldMkLst>
      </pc:sldChg>
      <pc:sldChg chg="del">
        <pc:chgData name="Rachel Marbaker" userId="c7e43502-25e7-4aa6-9eb6-7a47658a2e2f" providerId="ADAL" clId="{7365C7AF-0690-46B4-843B-06AB4C2A228D}" dt="2023-06-06T19:12:02.398" v="0" actId="47"/>
        <pc:sldMkLst>
          <pc:docMk/>
          <pc:sldMk cId="287812728" sldId="314"/>
        </pc:sldMkLst>
      </pc:sldChg>
      <pc:sldChg chg="del">
        <pc:chgData name="Rachel Marbaker" userId="c7e43502-25e7-4aa6-9eb6-7a47658a2e2f" providerId="ADAL" clId="{7365C7AF-0690-46B4-843B-06AB4C2A228D}" dt="2023-06-06T19:12:02.398" v="0" actId="47"/>
        <pc:sldMkLst>
          <pc:docMk/>
          <pc:sldMk cId="2843822011" sldId="315"/>
        </pc:sldMkLst>
      </pc:sldChg>
      <pc:sldChg chg="del">
        <pc:chgData name="Rachel Marbaker" userId="c7e43502-25e7-4aa6-9eb6-7a47658a2e2f" providerId="ADAL" clId="{7365C7AF-0690-46B4-843B-06AB4C2A228D}" dt="2023-06-06T19:12:02.398" v="0" actId="47"/>
        <pc:sldMkLst>
          <pc:docMk/>
          <pc:sldMk cId="4224993571" sldId="316"/>
        </pc:sldMkLst>
      </pc:sldChg>
      <pc:sldChg chg="del">
        <pc:chgData name="Rachel Marbaker" userId="c7e43502-25e7-4aa6-9eb6-7a47658a2e2f" providerId="ADAL" clId="{7365C7AF-0690-46B4-843B-06AB4C2A228D}" dt="2023-06-06T19:12:02.398" v="0" actId="47"/>
        <pc:sldMkLst>
          <pc:docMk/>
          <pc:sldMk cId="3112617415" sldId="317"/>
        </pc:sldMkLst>
      </pc:sldChg>
      <pc:sldChg chg="del">
        <pc:chgData name="Rachel Marbaker" userId="c7e43502-25e7-4aa6-9eb6-7a47658a2e2f" providerId="ADAL" clId="{7365C7AF-0690-46B4-843B-06AB4C2A228D}" dt="2023-06-06T19:12:02.398" v="0" actId="47"/>
        <pc:sldMkLst>
          <pc:docMk/>
          <pc:sldMk cId="1230195035" sldId="318"/>
        </pc:sldMkLst>
      </pc:sldChg>
      <pc:sldChg chg="del">
        <pc:chgData name="Rachel Marbaker" userId="c7e43502-25e7-4aa6-9eb6-7a47658a2e2f" providerId="ADAL" clId="{7365C7AF-0690-46B4-843B-06AB4C2A228D}" dt="2023-06-06T19:12:02.398" v="0" actId="47"/>
        <pc:sldMkLst>
          <pc:docMk/>
          <pc:sldMk cId="631102529" sldId="319"/>
        </pc:sldMkLst>
      </pc:sldChg>
      <pc:sldChg chg="del">
        <pc:chgData name="Rachel Marbaker" userId="c7e43502-25e7-4aa6-9eb6-7a47658a2e2f" providerId="ADAL" clId="{7365C7AF-0690-46B4-843B-06AB4C2A228D}" dt="2023-06-06T19:12:02.398" v="0" actId="47"/>
        <pc:sldMkLst>
          <pc:docMk/>
          <pc:sldMk cId="252497385" sldId="320"/>
        </pc:sldMkLst>
      </pc:sldChg>
      <pc:sldChg chg="del">
        <pc:chgData name="Rachel Marbaker" userId="c7e43502-25e7-4aa6-9eb6-7a47658a2e2f" providerId="ADAL" clId="{7365C7AF-0690-46B4-843B-06AB4C2A228D}" dt="2023-06-06T19:12:02.398" v="0" actId="47"/>
        <pc:sldMkLst>
          <pc:docMk/>
          <pc:sldMk cId="3052814720" sldId="321"/>
        </pc:sldMkLst>
      </pc:sldChg>
      <pc:sldChg chg="del">
        <pc:chgData name="Rachel Marbaker" userId="c7e43502-25e7-4aa6-9eb6-7a47658a2e2f" providerId="ADAL" clId="{7365C7AF-0690-46B4-843B-06AB4C2A228D}" dt="2023-06-06T19:12:02.398" v="0" actId="47"/>
        <pc:sldMkLst>
          <pc:docMk/>
          <pc:sldMk cId="1275865958" sldId="322"/>
        </pc:sldMkLst>
      </pc:sldChg>
      <pc:sldChg chg="del">
        <pc:chgData name="Rachel Marbaker" userId="c7e43502-25e7-4aa6-9eb6-7a47658a2e2f" providerId="ADAL" clId="{7365C7AF-0690-46B4-843B-06AB4C2A228D}" dt="2023-06-06T19:12:02.398" v="0" actId="47"/>
        <pc:sldMkLst>
          <pc:docMk/>
          <pc:sldMk cId="3711972160" sldId="323"/>
        </pc:sldMkLst>
      </pc:sldChg>
      <pc:sldChg chg="del">
        <pc:chgData name="Rachel Marbaker" userId="c7e43502-25e7-4aa6-9eb6-7a47658a2e2f" providerId="ADAL" clId="{7365C7AF-0690-46B4-843B-06AB4C2A228D}" dt="2023-06-06T19:12:02.398" v="0" actId="47"/>
        <pc:sldMkLst>
          <pc:docMk/>
          <pc:sldMk cId="3049611955" sldId="324"/>
        </pc:sldMkLst>
      </pc:sldChg>
      <pc:sldChg chg="del">
        <pc:chgData name="Rachel Marbaker" userId="c7e43502-25e7-4aa6-9eb6-7a47658a2e2f" providerId="ADAL" clId="{7365C7AF-0690-46B4-843B-06AB4C2A228D}" dt="2023-06-06T19:12:02.398" v="0" actId="47"/>
        <pc:sldMkLst>
          <pc:docMk/>
          <pc:sldMk cId="2258308535" sldId="325"/>
        </pc:sldMkLst>
      </pc:sldChg>
      <pc:sldChg chg="del">
        <pc:chgData name="Rachel Marbaker" userId="c7e43502-25e7-4aa6-9eb6-7a47658a2e2f" providerId="ADAL" clId="{7365C7AF-0690-46B4-843B-06AB4C2A228D}" dt="2023-06-06T19:12:02.398" v="0" actId="47"/>
        <pc:sldMkLst>
          <pc:docMk/>
          <pc:sldMk cId="4082245277" sldId="326"/>
        </pc:sldMkLst>
      </pc:sldChg>
      <pc:sldChg chg="del">
        <pc:chgData name="Rachel Marbaker" userId="c7e43502-25e7-4aa6-9eb6-7a47658a2e2f" providerId="ADAL" clId="{7365C7AF-0690-46B4-843B-06AB4C2A228D}" dt="2023-06-06T19:12:02.398" v="0" actId="47"/>
        <pc:sldMkLst>
          <pc:docMk/>
          <pc:sldMk cId="3696551301" sldId="327"/>
        </pc:sldMkLst>
      </pc:sldChg>
      <pc:sldChg chg="del">
        <pc:chgData name="Rachel Marbaker" userId="c7e43502-25e7-4aa6-9eb6-7a47658a2e2f" providerId="ADAL" clId="{7365C7AF-0690-46B4-843B-06AB4C2A228D}" dt="2023-06-06T19:12:02.398" v="0" actId="47"/>
        <pc:sldMkLst>
          <pc:docMk/>
          <pc:sldMk cId="2734562978" sldId="328"/>
        </pc:sldMkLst>
      </pc:sldChg>
      <pc:sldChg chg="del">
        <pc:chgData name="Rachel Marbaker" userId="c7e43502-25e7-4aa6-9eb6-7a47658a2e2f" providerId="ADAL" clId="{7365C7AF-0690-46B4-843B-06AB4C2A228D}" dt="2023-06-06T19:12:02.398" v="0" actId="47"/>
        <pc:sldMkLst>
          <pc:docMk/>
          <pc:sldMk cId="4266061847" sldId="329"/>
        </pc:sldMkLst>
      </pc:sldChg>
      <pc:sldChg chg="del">
        <pc:chgData name="Rachel Marbaker" userId="c7e43502-25e7-4aa6-9eb6-7a47658a2e2f" providerId="ADAL" clId="{7365C7AF-0690-46B4-843B-06AB4C2A228D}" dt="2023-06-06T19:12:02.398" v="0" actId="47"/>
        <pc:sldMkLst>
          <pc:docMk/>
          <pc:sldMk cId="1296759789" sldId="330"/>
        </pc:sldMkLst>
      </pc:sldChg>
      <pc:sldChg chg="del">
        <pc:chgData name="Rachel Marbaker" userId="c7e43502-25e7-4aa6-9eb6-7a47658a2e2f" providerId="ADAL" clId="{7365C7AF-0690-46B4-843B-06AB4C2A228D}" dt="2023-06-06T19:12:02.398" v="0" actId="47"/>
        <pc:sldMkLst>
          <pc:docMk/>
          <pc:sldMk cId="3292353991" sldId="332"/>
        </pc:sldMkLst>
      </pc:sldChg>
      <pc:sldChg chg="del">
        <pc:chgData name="Rachel Marbaker" userId="c7e43502-25e7-4aa6-9eb6-7a47658a2e2f" providerId="ADAL" clId="{7365C7AF-0690-46B4-843B-06AB4C2A228D}" dt="2023-06-06T19:12:02.398" v="0" actId="47"/>
        <pc:sldMkLst>
          <pc:docMk/>
          <pc:sldMk cId="1434235327" sldId="333"/>
        </pc:sldMkLst>
      </pc:sldChg>
      <pc:sldChg chg="del">
        <pc:chgData name="Rachel Marbaker" userId="c7e43502-25e7-4aa6-9eb6-7a47658a2e2f" providerId="ADAL" clId="{7365C7AF-0690-46B4-843B-06AB4C2A228D}" dt="2023-06-06T19:12:02.398" v="0" actId="47"/>
        <pc:sldMkLst>
          <pc:docMk/>
          <pc:sldMk cId="2638769235" sldId="334"/>
        </pc:sldMkLst>
      </pc:sldChg>
      <pc:sldChg chg="del">
        <pc:chgData name="Rachel Marbaker" userId="c7e43502-25e7-4aa6-9eb6-7a47658a2e2f" providerId="ADAL" clId="{7365C7AF-0690-46B4-843B-06AB4C2A228D}" dt="2023-06-06T19:12:02.398" v="0" actId="47"/>
        <pc:sldMkLst>
          <pc:docMk/>
          <pc:sldMk cId="2249511029" sldId="335"/>
        </pc:sldMkLst>
      </pc:sldChg>
      <pc:sldChg chg="del">
        <pc:chgData name="Rachel Marbaker" userId="c7e43502-25e7-4aa6-9eb6-7a47658a2e2f" providerId="ADAL" clId="{7365C7AF-0690-46B4-843B-06AB4C2A228D}" dt="2023-06-06T19:12:02.398" v="0" actId="47"/>
        <pc:sldMkLst>
          <pc:docMk/>
          <pc:sldMk cId="1334246996" sldId="336"/>
        </pc:sldMkLst>
      </pc:sldChg>
      <pc:sldChg chg="del">
        <pc:chgData name="Rachel Marbaker" userId="c7e43502-25e7-4aa6-9eb6-7a47658a2e2f" providerId="ADAL" clId="{7365C7AF-0690-46B4-843B-06AB4C2A228D}" dt="2023-06-06T19:12:02.398" v="0" actId="47"/>
        <pc:sldMkLst>
          <pc:docMk/>
          <pc:sldMk cId="627868443" sldId="337"/>
        </pc:sldMkLst>
      </pc:sldChg>
      <pc:sldChg chg="del">
        <pc:chgData name="Rachel Marbaker" userId="c7e43502-25e7-4aa6-9eb6-7a47658a2e2f" providerId="ADAL" clId="{7365C7AF-0690-46B4-843B-06AB4C2A228D}" dt="2023-06-06T19:12:02.398" v="0" actId="47"/>
        <pc:sldMkLst>
          <pc:docMk/>
          <pc:sldMk cId="2718797905" sldId="338"/>
        </pc:sldMkLst>
      </pc:sldChg>
      <pc:sldChg chg="del">
        <pc:chgData name="Rachel Marbaker" userId="c7e43502-25e7-4aa6-9eb6-7a47658a2e2f" providerId="ADAL" clId="{7365C7AF-0690-46B4-843B-06AB4C2A228D}" dt="2023-06-06T19:12:02.398" v="0" actId="47"/>
        <pc:sldMkLst>
          <pc:docMk/>
          <pc:sldMk cId="2720385743" sldId="339"/>
        </pc:sldMkLst>
      </pc:sldChg>
      <pc:sldChg chg="del">
        <pc:chgData name="Rachel Marbaker" userId="c7e43502-25e7-4aa6-9eb6-7a47658a2e2f" providerId="ADAL" clId="{7365C7AF-0690-46B4-843B-06AB4C2A228D}" dt="2023-06-06T19:12:02.398" v="0" actId="47"/>
        <pc:sldMkLst>
          <pc:docMk/>
          <pc:sldMk cId="2211111829" sldId="340"/>
        </pc:sldMkLst>
      </pc:sldChg>
      <pc:sldChg chg="del">
        <pc:chgData name="Rachel Marbaker" userId="c7e43502-25e7-4aa6-9eb6-7a47658a2e2f" providerId="ADAL" clId="{7365C7AF-0690-46B4-843B-06AB4C2A228D}" dt="2023-06-06T19:12:02.398" v="0" actId="47"/>
        <pc:sldMkLst>
          <pc:docMk/>
          <pc:sldMk cId="813655722" sldId="341"/>
        </pc:sldMkLst>
      </pc:sldChg>
      <pc:sldChg chg="del">
        <pc:chgData name="Rachel Marbaker" userId="c7e43502-25e7-4aa6-9eb6-7a47658a2e2f" providerId="ADAL" clId="{7365C7AF-0690-46B4-843B-06AB4C2A228D}" dt="2023-06-06T19:12:02.398" v="0" actId="47"/>
        <pc:sldMkLst>
          <pc:docMk/>
          <pc:sldMk cId="4048563114" sldId="342"/>
        </pc:sldMkLst>
      </pc:sldChg>
      <pc:sldChg chg="del">
        <pc:chgData name="Rachel Marbaker" userId="c7e43502-25e7-4aa6-9eb6-7a47658a2e2f" providerId="ADAL" clId="{7365C7AF-0690-46B4-843B-06AB4C2A228D}" dt="2023-06-06T19:12:02.398" v="0" actId="47"/>
        <pc:sldMkLst>
          <pc:docMk/>
          <pc:sldMk cId="3203438605" sldId="343"/>
        </pc:sldMkLst>
      </pc:sldChg>
      <pc:sldChg chg="del">
        <pc:chgData name="Rachel Marbaker" userId="c7e43502-25e7-4aa6-9eb6-7a47658a2e2f" providerId="ADAL" clId="{7365C7AF-0690-46B4-843B-06AB4C2A228D}" dt="2023-06-06T19:12:02.398" v="0" actId="47"/>
        <pc:sldMkLst>
          <pc:docMk/>
          <pc:sldMk cId="2167848434" sldId="344"/>
        </pc:sldMkLst>
      </pc:sldChg>
      <pc:sldChg chg="del">
        <pc:chgData name="Rachel Marbaker" userId="c7e43502-25e7-4aa6-9eb6-7a47658a2e2f" providerId="ADAL" clId="{7365C7AF-0690-46B4-843B-06AB4C2A228D}" dt="2023-06-06T19:12:02.398" v="0" actId="47"/>
        <pc:sldMkLst>
          <pc:docMk/>
          <pc:sldMk cId="4216797303" sldId="345"/>
        </pc:sldMkLst>
      </pc:sldChg>
      <pc:sldChg chg="del">
        <pc:chgData name="Rachel Marbaker" userId="c7e43502-25e7-4aa6-9eb6-7a47658a2e2f" providerId="ADAL" clId="{7365C7AF-0690-46B4-843B-06AB4C2A228D}" dt="2023-06-06T19:12:02.398" v="0" actId="47"/>
        <pc:sldMkLst>
          <pc:docMk/>
          <pc:sldMk cId="3861261203" sldId="346"/>
        </pc:sldMkLst>
      </pc:sldChg>
      <pc:sldChg chg="del">
        <pc:chgData name="Rachel Marbaker" userId="c7e43502-25e7-4aa6-9eb6-7a47658a2e2f" providerId="ADAL" clId="{7365C7AF-0690-46B4-843B-06AB4C2A228D}" dt="2023-06-06T19:12:02.398" v="0" actId="47"/>
        <pc:sldMkLst>
          <pc:docMk/>
          <pc:sldMk cId="951292306" sldId="347"/>
        </pc:sldMkLst>
      </pc:sldChg>
      <pc:sldChg chg="del">
        <pc:chgData name="Rachel Marbaker" userId="c7e43502-25e7-4aa6-9eb6-7a47658a2e2f" providerId="ADAL" clId="{7365C7AF-0690-46B4-843B-06AB4C2A228D}" dt="2023-06-06T19:12:02.398" v="0" actId="47"/>
        <pc:sldMkLst>
          <pc:docMk/>
          <pc:sldMk cId="257335055" sldId="348"/>
        </pc:sldMkLst>
      </pc:sldChg>
      <pc:sldChg chg="del">
        <pc:chgData name="Rachel Marbaker" userId="c7e43502-25e7-4aa6-9eb6-7a47658a2e2f" providerId="ADAL" clId="{7365C7AF-0690-46B4-843B-06AB4C2A228D}" dt="2023-06-06T19:12:02.398" v="0" actId="47"/>
        <pc:sldMkLst>
          <pc:docMk/>
          <pc:sldMk cId="4033075029" sldId="349"/>
        </pc:sldMkLst>
      </pc:sldChg>
      <pc:sldChg chg="del">
        <pc:chgData name="Rachel Marbaker" userId="c7e43502-25e7-4aa6-9eb6-7a47658a2e2f" providerId="ADAL" clId="{7365C7AF-0690-46B4-843B-06AB4C2A228D}" dt="2023-06-06T19:12:02.398" v="0" actId="47"/>
        <pc:sldMkLst>
          <pc:docMk/>
          <pc:sldMk cId="66868944" sldId="350"/>
        </pc:sldMkLst>
      </pc:sldChg>
      <pc:sldChg chg="del">
        <pc:chgData name="Rachel Marbaker" userId="c7e43502-25e7-4aa6-9eb6-7a47658a2e2f" providerId="ADAL" clId="{7365C7AF-0690-46B4-843B-06AB4C2A228D}" dt="2023-06-06T19:12:02.398" v="0" actId="47"/>
        <pc:sldMkLst>
          <pc:docMk/>
          <pc:sldMk cId="989185865" sldId="351"/>
        </pc:sldMkLst>
      </pc:sldChg>
      <pc:sldChg chg="del">
        <pc:chgData name="Rachel Marbaker" userId="c7e43502-25e7-4aa6-9eb6-7a47658a2e2f" providerId="ADAL" clId="{7365C7AF-0690-46B4-843B-06AB4C2A228D}" dt="2023-06-06T19:12:02.398" v="0" actId="47"/>
        <pc:sldMkLst>
          <pc:docMk/>
          <pc:sldMk cId="2893374472" sldId="352"/>
        </pc:sldMkLst>
      </pc:sldChg>
      <pc:sldChg chg="del">
        <pc:chgData name="Rachel Marbaker" userId="c7e43502-25e7-4aa6-9eb6-7a47658a2e2f" providerId="ADAL" clId="{7365C7AF-0690-46B4-843B-06AB4C2A228D}" dt="2023-06-06T19:12:02.398" v="0" actId="47"/>
        <pc:sldMkLst>
          <pc:docMk/>
          <pc:sldMk cId="3056825901" sldId="353"/>
        </pc:sldMkLst>
      </pc:sldChg>
      <pc:sldChg chg="del">
        <pc:chgData name="Rachel Marbaker" userId="c7e43502-25e7-4aa6-9eb6-7a47658a2e2f" providerId="ADAL" clId="{7365C7AF-0690-46B4-843B-06AB4C2A228D}" dt="2023-06-06T19:12:02.398" v="0" actId="47"/>
        <pc:sldMkLst>
          <pc:docMk/>
          <pc:sldMk cId="832088507" sldId="354"/>
        </pc:sldMkLst>
      </pc:sldChg>
      <pc:sldChg chg="del">
        <pc:chgData name="Rachel Marbaker" userId="c7e43502-25e7-4aa6-9eb6-7a47658a2e2f" providerId="ADAL" clId="{7365C7AF-0690-46B4-843B-06AB4C2A228D}" dt="2023-06-06T19:12:02.398" v="0" actId="47"/>
        <pc:sldMkLst>
          <pc:docMk/>
          <pc:sldMk cId="2689873233" sldId="355"/>
        </pc:sldMkLst>
      </pc:sldChg>
      <pc:sldChg chg="del">
        <pc:chgData name="Rachel Marbaker" userId="c7e43502-25e7-4aa6-9eb6-7a47658a2e2f" providerId="ADAL" clId="{7365C7AF-0690-46B4-843B-06AB4C2A228D}" dt="2023-06-06T19:12:02.398" v="0" actId="47"/>
        <pc:sldMkLst>
          <pc:docMk/>
          <pc:sldMk cId="1312073289" sldId="356"/>
        </pc:sldMkLst>
      </pc:sldChg>
      <pc:sldChg chg="del">
        <pc:chgData name="Rachel Marbaker" userId="c7e43502-25e7-4aa6-9eb6-7a47658a2e2f" providerId="ADAL" clId="{7365C7AF-0690-46B4-843B-06AB4C2A228D}" dt="2023-06-06T19:12:02.398" v="0" actId="47"/>
        <pc:sldMkLst>
          <pc:docMk/>
          <pc:sldMk cId="2915141297" sldId="357"/>
        </pc:sldMkLst>
      </pc:sldChg>
      <pc:sldChg chg="del">
        <pc:chgData name="Rachel Marbaker" userId="c7e43502-25e7-4aa6-9eb6-7a47658a2e2f" providerId="ADAL" clId="{7365C7AF-0690-46B4-843B-06AB4C2A228D}" dt="2023-06-06T19:12:02.398" v="0" actId="47"/>
        <pc:sldMkLst>
          <pc:docMk/>
          <pc:sldMk cId="2550462029" sldId="358"/>
        </pc:sldMkLst>
      </pc:sldChg>
      <pc:sldChg chg="del">
        <pc:chgData name="Rachel Marbaker" userId="c7e43502-25e7-4aa6-9eb6-7a47658a2e2f" providerId="ADAL" clId="{7365C7AF-0690-46B4-843B-06AB4C2A228D}" dt="2023-06-06T19:12:02.398" v="0" actId="47"/>
        <pc:sldMkLst>
          <pc:docMk/>
          <pc:sldMk cId="50279050" sldId="359"/>
        </pc:sldMkLst>
      </pc:sldChg>
      <pc:sldChg chg="del">
        <pc:chgData name="Rachel Marbaker" userId="c7e43502-25e7-4aa6-9eb6-7a47658a2e2f" providerId="ADAL" clId="{7365C7AF-0690-46B4-843B-06AB4C2A228D}" dt="2023-06-06T19:12:02.398" v="0" actId="47"/>
        <pc:sldMkLst>
          <pc:docMk/>
          <pc:sldMk cId="2132211523" sldId="360"/>
        </pc:sldMkLst>
      </pc:sldChg>
      <pc:sldChg chg="modSp new mod ord">
        <pc:chgData name="Rachel Marbaker" userId="c7e43502-25e7-4aa6-9eb6-7a47658a2e2f" providerId="ADAL" clId="{7365C7AF-0690-46B4-843B-06AB4C2A228D}" dt="2023-06-06T19:12:37.750" v="61" actId="20577"/>
        <pc:sldMkLst>
          <pc:docMk/>
          <pc:sldMk cId="1311328944" sldId="373"/>
        </pc:sldMkLst>
        <pc:spChg chg="mod">
          <ac:chgData name="Rachel Marbaker" userId="c7e43502-25e7-4aa6-9eb6-7a47658a2e2f" providerId="ADAL" clId="{7365C7AF-0690-46B4-843B-06AB4C2A228D}" dt="2023-06-06T19:12:30.046" v="50" actId="20577"/>
          <ac:spMkLst>
            <pc:docMk/>
            <pc:sldMk cId="1311328944" sldId="373"/>
            <ac:spMk id="2" creationId="{93F94054-077E-F42A-8935-C7CDA255341C}"/>
          </ac:spMkLst>
        </pc:spChg>
        <pc:spChg chg="mod">
          <ac:chgData name="Rachel Marbaker" userId="c7e43502-25e7-4aa6-9eb6-7a47658a2e2f" providerId="ADAL" clId="{7365C7AF-0690-46B4-843B-06AB4C2A228D}" dt="2023-06-06T19:12:37.750" v="61" actId="20577"/>
          <ac:spMkLst>
            <pc:docMk/>
            <pc:sldMk cId="1311328944" sldId="373"/>
            <ac:spMk id="3" creationId="{F255BF6B-BAA9-8B55-410E-ABFF275FA77E}"/>
          </ac:spMkLst>
        </pc:spChg>
      </pc:sldChg>
      <pc:sldChg chg="addSp modSp new mod">
        <pc:chgData name="Rachel Marbaker" userId="c7e43502-25e7-4aa6-9eb6-7a47658a2e2f" providerId="ADAL" clId="{7365C7AF-0690-46B4-843B-06AB4C2A228D}" dt="2023-06-06T19:21:45.658" v="453" actId="1076"/>
        <pc:sldMkLst>
          <pc:docMk/>
          <pc:sldMk cId="3188944426" sldId="374"/>
        </pc:sldMkLst>
        <pc:spChg chg="mod">
          <ac:chgData name="Rachel Marbaker" userId="c7e43502-25e7-4aa6-9eb6-7a47658a2e2f" providerId="ADAL" clId="{7365C7AF-0690-46B4-843B-06AB4C2A228D}" dt="2023-06-06T19:12:59.159" v="66" actId="20577"/>
          <ac:spMkLst>
            <pc:docMk/>
            <pc:sldMk cId="3188944426" sldId="374"/>
            <ac:spMk id="2" creationId="{3B5E45CF-FE98-9A6B-C651-4EE1B84519DE}"/>
          </ac:spMkLst>
        </pc:spChg>
        <pc:spChg chg="mod">
          <ac:chgData name="Rachel Marbaker" userId="c7e43502-25e7-4aa6-9eb6-7a47658a2e2f" providerId="ADAL" clId="{7365C7AF-0690-46B4-843B-06AB4C2A228D}" dt="2023-06-06T19:20:16.182" v="434" actId="27636"/>
          <ac:spMkLst>
            <pc:docMk/>
            <pc:sldMk cId="3188944426" sldId="374"/>
            <ac:spMk id="3" creationId="{B0CF8CC0-BF78-DBBF-172C-CA7C67EA315A}"/>
          </ac:spMkLst>
        </pc:spChg>
        <pc:picChg chg="add mod">
          <ac:chgData name="Rachel Marbaker" userId="c7e43502-25e7-4aa6-9eb6-7a47658a2e2f" providerId="ADAL" clId="{7365C7AF-0690-46B4-843B-06AB4C2A228D}" dt="2023-06-06T19:21:45.658" v="453" actId="1076"/>
          <ac:picMkLst>
            <pc:docMk/>
            <pc:sldMk cId="3188944426" sldId="374"/>
            <ac:picMk id="11" creationId="{C917AB1D-20A1-A4AC-F428-A461DBAFD770}"/>
          </ac:picMkLst>
        </pc:picChg>
        <pc:cxnChg chg="add mod">
          <ac:chgData name="Rachel Marbaker" userId="c7e43502-25e7-4aa6-9eb6-7a47658a2e2f" providerId="ADAL" clId="{7365C7AF-0690-46B4-843B-06AB4C2A228D}" dt="2023-06-06T19:20:06.700" v="431" actId="1076"/>
          <ac:cxnSpMkLst>
            <pc:docMk/>
            <pc:sldMk cId="3188944426" sldId="374"/>
            <ac:cxnSpMk id="6" creationId="{5A57D293-BBC7-48A2-20DD-9A9575B5CD53}"/>
          </ac:cxnSpMkLst>
        </pc:cxnChg>
      </pc:sldChg>
      <pc:sldChg chg="addSp delSp modSp add mod">
        <pc:chgData name="Rachel Marbaker" userId="c7e43502-25e7-4aa6-9eb6-7a47658a2e2f" providerId="ADAL" clId="{7365C7AF-0690-46B4-843B-06AB4C2A228D}" dt="2023-06-06T19:21:51.345" v="454" actId="1076"/>
        <pc:sldMkLst>
          <pc:docMk/>
          <pc:sldMk cId="2174460972" sldId="375"/>
        </pc:sldMkLst>
        <pc:spChg chg="mod">
          <ac:chgData name="Rachel Marbaker" userId="c7e43502-25e7-4aa6-9eb6-7a47658a2e2f" providerId="ADAL" clId="{7365C7AF-0690-46B4-843B-06AB4C2A228D}" dt="2023-06-06T19:21:35.447" v="452" actId="27636"/>
          <ac:spMkLst>
            <pc:docMk/>
            <pc:sldMk cId="2174460972" sldId="375"/>
            <ac:spMk id="3" creationId="{B0CF8CC0-BF78-DBBF-172C-CA7C67EA315A}"/>
          </ac:spMkLst>
        </pc:spChg>
        <pc:picChg chg="add mod">
          <ac:chgData name="Rachel Marbaker" userId="c7e43502-25e7-4aa6-9eb6-7a47658a2e2f" providerId="ADAL" clId="{7365C7AF-0690-46B4-843B-06AB4C2A228D}" dt="2023-06-06T19:21:51.345" v="454" actId="1076"/>
          <ac:picMkLst>
            <pc:docMk/>
            <pc:sldMk cId="2174460972" sldId="375"/>
            <ac:picMk id="7" creationId="{B60C765D-6E40-CE3B-FE8D-EA88226F8FD3}"/>
          </ac:picMkLst>
        </pc:picChg>
        <pc:picChg chg="del">
          <ac:chgData name="Rachel Marbaker" userId="c7e43502-25e7-4aa6-9eb6-7a47658a2e2f" providerId="ADAL" clId="{7365C7AF-0690-46B4-843B-06AB4C2A228D}" dt="2023-06-06T19:19:52.620" v="428" actId="478"/>
          <ac:picMkLst>
            <pc:docMk/>
            <pc:sldMk cId="2174460972" sldId="375"/>
            <ac:picMk id="11" creationId="{C917AB1D-20A1-A4AC-F428-A461DBAFD770}"/>
          </ac:picMkLst>
        </pc:picChg>
      </pc:sldChg>
      <pc:sldChg chg="addSp delSp modSp add mod">
        <pc:chgData name="Rachel Marbaker" userId="c7e43502-25e7-4aa6-9eb6-7a47658a2e2f" providerId="ADAL" clId="{7365C7AF-0690-46B4-843B-06AB4C2A228D}" dt="2023-06-06T19:26:13.364" v="548" actId="1076"/>
        <pc:sldMkLst>
          <pc:docMk/>
          <pc:sldMk cId="115776091" sldId="376"/>
        </pc:sldMkLst>
        <pc:spChg chg="mod">
          <ac:chgData name="Rachel Marbaker" userId="c7e43502-25e7-4aa6-9eb6-7a47658a2e2f" providerId="ADAL" clId="{7365C7AF-0690-46B4-843B-06AB4C2A228D}" dt="2023-06-06T19:22:33.745" v="540" actId="207"/>
          <ac:spMkLst>
            <pc:docMk/>
            <pc:sldMk cId="115776091" sldId="376"/>
            <ac:spMk id="3" creationId="{B0CF8CC0-BF78-DBBF-172C-CA7C67EA315A}"/>
          </ac:spMkLst>
        </pc:spChg>
        <pc:picChg chg="del">
          <ac:chgData name="Rachel Marbaker" userId="c7e43502-25e7-4aa6-9eb6-7a47658a2e2f" providerId="ADAL" clId="{7365C7AF-0690-46B4-843B-06AB4C2A228D}" dt="2023-06-06T19:22:35.257" v="541" actId="478"/>
          <ac:picMkLst>
            <pc:docMk/>
            <pc:sldMk cId="115776091" sldId="376"/>
            <ac:picMk id="7" creationId="{B60C765D-6E40-CE3B-FE8D-EA88226F8FD3}"/>
          </ac:picMkLst>
        </pc:picChg>
        <pc:picChg chg="add mod">
          <ac:chgData name="Rachel Marbaker" userId="c7e43502-25e7-4aa6-9eb6-7a47658a2e2f" providerId="ADAL" clId="{7365C7AF-0690-46B4-843B-06AB4C2A228D}" dt="2023-06-06T19:26:13.364" v="548" actId="1076"/>
          <ac:picMkLst>
            <pc:docMk/>
            <pc:sldMk cId="115776091" sldId="376"/>
            <ac:picMk id="8" creationId="{5EF940DF-9BE7-31F7-E58B-7A49EF89D30B}"/>
          </ac:picMkLst>
        </pc:picChg>
        <pc:cxnChg chg="del">
          <ac:chgData name="Rachel Marbaker" userId="c7e43502-25e7-4aa6-9eb6-7a47658a2e2f" providerId="ADAL" clId="{7365C7AF-0690-46B4-843B-06AB4C2A228D}" dt="2023-06-06T19:22:38.286" v="542" actId="478"/>
          <ac:cxnSpMkLst>
            <pc:docMk/>
            <pc:sldMk cId="115776091" sldId="376"/>
            <ac:cxnSpMk id="6" creationId="{5A57D293-BBC7-48A2-20DD-9A9575B5CD53}"/>
          </ac:cxnSpMkLst>
        </pc:cxnChg>
      </pc:sldChg>
      <pc:sldChg chg="modSp new mod">
        <pc:chgData name="Rachel Marbaker" userId="c7e43502-25e7-4aa6-9eb6-7a47658a2e2f" providerId="ADAL" clId="{7365C7AF-0690-46B4-843B-06AB4C2A228D}" dt="2023-07-14T14:37:14.069" v="623" actId="27636"/>
        <pc:sldMkLst>
          <pc:docMk/>
          <pc:sldMk cId="4249501720" sldId="377"/>
        </pc:sldMkLst>
        <pc:spChg chg="mod">
          <ac:chgData name="Rachel Marbaker" userId="c7e43502-25e7-4aa6-9eb6-7a47658a2e2f" providerId="ADAL" clId="{7365C7AF-0690-46B4-843B-06AB4C2A228D}" dt="2023-07-14T14:37:14.069" v="623" actId="27636"/>
          <ac:spMkLst>
            <pc:docMk/>
            <pc:sldMk cId="4249501720" sldId="377"/>
            <ac:spMk id="2" creationId="{711A37C9-DE80-4735-4D5A-F3922D7E8C88}"/>
          </ac:spMkLst>
        </pc:spChg>
        <pc:spChg chg="mod">
          <ac:chgData name="Rachel Marbaker" userId="c7e43502-25e7-4aa6-9eb6-7a47658a2e2f" providerId="ADAL" clId="{7365C7AF-0690-46B4-843B-06AB4C2A228D}" dt="2023-06-07T21:43:28.650" v="618" actId="20577"/>
          <ac:spMkLst>
            <pc:docMk/>
            <pc:sldMk cId="4249501720" sldId="377"/>
            <ac:spMk id="3" creationId="{418D9F20-4001-027D-660B-B06EB9437CE2}"/>
          </ac:spMkLst>
        </pc:spChg>
      </pc:sldChg>
      <pc:sldChg chg="addSp delSp modSp new mod">
        <pc:chgData name="Rachel Marbaker" userId="c7e43502-25e7-4aa6-9eb6-7a47658a2e2f" providerId="ADAL" clId="{7365C7AF-0690-46B4-843B-06AB4C2A228D}" dt="2023-07-20T21:38:29.974" v="1190" actId="1076"/>
        <pc:sldMkLst>
          <pc:docMk/>
          <pc:sldMk cId="2977443401" sldId="379"/>
        </pc:sldMkLst>
        <pc:spChg chg="mod">
          <ac:chgData name="Rachel Marbaker" userId="c7e43502-25e7-4aa6-9eb6-7a47658a2e2f" providerId="ADAL" clId="{7365C7AF-0690-46B4-843B-06AB4C2A228D}" dt="2023-07-18T16:43:40.449" v="801" actId="20577"/>
          <ac:spMkLst>
            <pc:docMk/>
            <pc:sldMk cId="2977443401" sldId="379"/>
            <ac:spMk id="2" creationId="{66C22605-470B-4AD7-197F-461DF36E94FA}"/>
          </ac:spMkLst>
        </pc:spChg>
        <pc:spChg chg="del">
          <ac:chgData name="Rachel Marbaker" userId="c7e43502-25e7-4aa6-9eb6-7a47658a2e2f" providerId="ADAL" clId="{7365C7AF-0690-46B4-843B-06AB4C2A228D}" dt="2023-07-14T19:28:23.221" v="654" actId="478"/>
          <ac:spMkLst>
            <pc:docMk/>
            <pc:sldMk cId="2977443401" sldId="379"/>
            <ac:spMk id="3" creationId="{14D78412-719C-410F-CD54-031C0741DD14}"/>
          </ac:spMkLst>
        </pc:spChg>
        <pc:spChg chg="add mod">
          <ac:chgData name="Rachel Marbaker" userId="c7e43502-25e7-4aa6-9eb6-7a47658a2e2f" providerId="ADAL" clId="{7365C7AF-0690-46B4-843B-06AB4C2A228D}" dt="2023-07-18T16:44:18.543" v="809"/>
          <ac:spMkLst>
            <pc:docMk/>
            <pc:sldMk cId="2977443401" sldId="379"/>
            <ac:spMk id="17" creationId="{762561EA-F003-F4AC-0E9C-CB02AF2101C4}"/>
          </ac:spMkLst>
        </pc:spChg>
        <pc:picChg chg="add del mod">
          <ac:chgData name="Rachel Marbaker" userId="c7e43502-25e7-4aa6-9eb6-7a47658a2e2f" providerId="ADAL" clId="{7365C7AF-0690-46B4-843B-06AB4C2A228D}" dt="2023-07-18T16:44:02.362" v="805" actId="478"/>
          <ac:picMkLst>
            <pc:docMk/>
            <pc:sldMk cId="2977443401" sldId="379"/>
            <ac:picMk id="7" creationId="{BC1299E6-427D-8EEC-FC9C-44956C38AB4F}"/>
          </ac:picMkLst>
        </pc:picChg>
        <pc:picChg chg="add del mod">
          <ac:chgData name="Rachel Marbaker" userId="c7e43502-25e7-4aa6-9eb6-7a47658a2e2f" providerId="ADAL" clId="{7365C7AF-0690-46B4-843B-06AB4C2A228D}" dt="2023-07-18T16:43:27.186" v="799" actId="478"/>
          <ac:picMkLst>
            <pc:docMk/>
            <pc:sldMk cId="2977443401" sldId="379"/>
            <ac:picMk id="9" creationId="{647F336F-7456-68F3-4955-1F8DBA24F2B6}"/>
          </ac:picMkLst>
        </pc:picChg>
        <pc:picChg chg="add del mod">
          <ac:chgData name="Rachel Marbaker" userId="c7e43502-25e7-4aa6-9eb6-7a47658a2e2f" providerId="ADAL" clId="{7365C7AF-0690-46B4-843B-06AB4C2A228D}" dt="2023-07-18T16:43:27.186" v="799" actId="478"/>
          <ac:picMkLst>
            <pc:docMk/>
            <pc:sldMk cId="2977443401" sldId="379"/>
            <ac:picMk id="11" creationId="{0883D9FC-72F6-86C0-54E1-04478061DD55}"/>
          </ac:picMkLst>
        </pc:picChg>
        <pc:picChg chg="add del mod">
          <ac:chgData name="Rachel Marbaker" userId="c7e43502-25e7-4aa6-9eb6-7a47658a2e2f" providerId="ADAL" clId="{7365C7AF-0690-46B4-843B-06AB4C2A228D}" dt="2023-07-18T16:43:27.186" v="799" actId="478"/>
          <ac:picMkLst>
            <pc:docMk/>
            <pc:sldMk cId="2977443401" sldId="379"/>
            <ac:picMk id="13" creationId="{AAF77576-7747-C2FD-37E4-AF89B52AFCD8}"/>
          </ac:picMkLst>
        </pc:picChg>
        <pc:picChg chg="add ord">
          <ac:chgData name="Rachel Marbaker" userId="c7e43502-25e7-4aa6-9eb6-7a47658a2e2f" providerId="ADAL" clId="{7365C7AF-0690-46B4-843B-06AB4C2A228D}" dt="2023-07-18T16:43:21.950" v="798" actId="167"/>
          <ac:picMkLst>
            <pc:docMk/>
            <pc:sldMk cId="2977443401" sldId="379"/>
            <ac:picMk id="15" creationId="{9B72A29F-C82C-FCA9-A724-38574CFF96EA}"/>
          </ac:picMkLst>
        </pc:picChg>
        <pc:picChg chg="add mod">
          <ac:chgData name="Rachel Marbaker" userId="c7e43502-25e7-4aa6-9eb6-7a47658a2e2f" providerId="ADAL" clId="{7365C7AF-0690-46B4-843B-06AB4C2A228D}" dt="2023-07-20T21:38:29.974" v="1190" actId="1076"/>
          <ac:picMkLst>
            <pc:docMk/>
            <pc:sldMk cId="2977443401" sldId="379"/>
            <ac:picMk id="16" creationId="{6E0B29B5-E8A7-4AAA-9634-DEEBEE5AA163}"/>
          </ac:picMkLst>
        </pc:picChg>
      </pc:sldChg>
      <pc:sldChg chg="addSp modSp add mod ord">
        <pc:chgData name="Rachel Marbaker" userId="c7e43502-25e7-4aa6-9eb6-7a47658a2e2f" providerId="ADAL" clId="{7365C7AF-0690-46B4-843B-06AB4C2A228D}" dt="2023-07-18T16:56:07.798" v="1070" actId="20577"/>
        <pc:sldMkLst>
          <pc:docMk/>
          <pc:sldMk cId="948498410" sldId="380"/>
        </pc:sldMkLst>
        <pc:spChg chg="mod">
          <ac:chgData name="Rachel Marbaker" userId="c7e43502-25e7-4aa6-9eb6-7a47658a2e2f" providerId="ADAL" clId="{7365C7AF-0690-46B4-843B-06AB4C2A228D}" dt="2023-07-14T14:37:48.713" v="646" actId="404"/>
          <ac:spMkLst>
            <pc:docMk/>
            <pc:sldMk cId="948498410" sldId="380"/>
            <ac:spMk id="2" creationId="{66C22605-470B-4AD7-197F-461DF36E94FA}"/>
          </ac:spMkLst>
        </pc:spChg>
        <pc:spChg chg="mod">
          <ac:chgData name="Rachel Marbaker" userId="c7e43502-25e7-4aa6-9eb6-7a47658a2e2f" providerId="ADAL" clId="{7365C7AF-0690-46B4-843B-06AB4C2A228D}" dt="2023-07-18T16:56:07.798" v="1070" actId="20577"/>
          <ac:spMkLst>
            <pc:docMk/>
            <pc:sldMk cId="948498410" sldId="380"/>
            <ac:spMk id="4" creationId="{1C12DED2-2461-36E5-BF6E-4FB49D0E156E}"/>
          </ac:spMkLst>
        </pc:spChg>
        <pc:picChg chg="add mod">
          <ac:chgData name="Rachel Marbaker" userId="c7e43502-25e7-4aa6-9eb6-7a47658a2e2f" providerId="ADAL" clId="{7365C7AF-0690-46B4-843B-06AB4C2A228D}" dt="2023-07-14T14:37:18.633" v="627" actId="1076"/>
          <ac:picMkLst>
            <pc:docMk/>
            <pc:sldMk cId="948498410" sldId="380"/>
            <ac:picMk id="7" creationId="{E2F2F7DA-D60A-78BD-EE13-FA09E2B0417A}"/>
          </ac:picMkLst>
        </pc:picChg>
      </pc:sldChg>
      <pc:sldChg chg="addSp delSp modSp new mod">
        <pc:chgData name="Rachel Marbaker" userId="c7e43502-25e7-4aa6-9eb6-7a47658a2e2f" providerId="ADAL" clId="{7365C7AF-0690-46B4-843B-06AB4C2A228D}" dt="2023-07-18T19:53:07.914" v="1182" actId="1076"/>
        <pc:sldMkLst>
          <pc:docMk/>
          <pc:sldMk cId="4124041627" sldId="381"/>
        </pc:sldMkLst>
        <pc:spChg chg="mod">
          <ac:chgData name="Rachel Marbaker" userId="c7e43502-25e7-4aa6-9eb6-7a47658a2e2f" providerId="ADAL" clId="{7365C7AF-0690-46B4-843B-06AB4C2A228D}" dt="2023-07-18T16:45:28.948" v="812" actId="20577"/>
          <ac:spMkLst>
            <pc:docMk/>
            <pc:sldMk cId="4124041627" sldId="381"/>
            <ac:spMk id="2" creationId="{3112197D-D0AF-EBAA-1D2C-BF4CD32DA54E}"/>
          </ac:spMkLst>
        </pc:spChg>
        <pc:spChg chg="del">
          <ac:chgData name="Rachel Marbaker" userId="c7e43502-25e7-4aa6-9eb6-7a47658a2e2f" providerId="ADAL" clId="{7365C7AF-0690-46B4-843B-06AB4C2A228D}" dt="2023-07-14T19:32:37.967" v="674" actId="478"/>
          <ac:spMkLst>
            <pc:docMk/>
            <pc:sldMk cId="4124041627" sldId="381"/>
            <ac:spMk id="3" creationId="{DEBF3B02-9937-57CC-0F11-44005E3F0877}"/>
          </ac:spMkLst>
        </pc:spChg>
        <pc:spChg chg="del">
          <ac:chgData name="Rachel Marbaker" userId="c7e43502-25e7-4aa6-9eb6-7a47658a2e2f" providerId="ADAL" clId="{7365C7AF-0690-46B4-843B-06AB4C2A228D}" dt="2023-07-14T19:32:40.775" v="675" actId="478"/>
          <ac:spMkLst>
            <pc:docMk/>
            <pc:sldMk cId="4124041627" sldId="381"/>
            <ac:spMk id="4" creationId="{ED99E8B6-809E-4F8B-1CA5-DB6A3C973D24}"/>
          </ac:spMkLst>
        </pc:spChg>
        <pc:spChg chg="add del mod">
          <ac:chgData name="Rachel Marbaker" userId="c7e43502-25e7-4aa6-9eb6-7a47658a2e2f" providerId="ADAL" clId="{7365C7AF-0690-46B4-843B-06AB4C2A228D}" dt="2023-07-18T16:45:23.468" v="810" actId="478"/>
          <ac:spMkLst>
            <pc:docMk/>
            <pc:sldMk cId="4124041627" sldId="381"/>
            <ac:spMk id="14" creationId="{E57C399C-F165-F77C-8935-B6EDA2851936}"/>
          </ac:spMkLst>
        </pc:spChg>
        <pc:picChg chg="add del mod">
          <ac:chgData name="Rachel Marbaker" userId="c7e43502-25e7-4aa6-9eb6-7a47658a2e2f" providerId="ADAL" clId="{7365C7AF-0690-46B4-843B-06AB4C2A228D}" dt="2023-07-18T16:44:05.685" v="806" actId="478"/>
          <ac:picMkLst>
            <pc:docMk/>
            <pc:sldMk cId="4124041627" sldId="381"/>
            <ac:picMk id="7" creationId="{917242C2-D8DF-D62C-1365-78090273CB51}"/>
          </ac:picMkLst>
        </pc:picChg>
        <pc:picChg chg="add del mod">
          <ac:chgData name="Rachel Marbaker" userId="c7e43502-25e7-4aa6-9eb6-7a47658a2e2f" providerId="ADAL" clId="{7365C7AF-0690-46B4-843B-06AB4C2A228D}" dt="2023-07-18T16:44:12.746" v="808" actId="478"/>
          <ac:picMkLst>
            <pc:docMk/>
            <pc:sldMk cId="4124041627" sldId="381"/>
            <ac:picMk id="9" creationId="{784ED45D-C856-9C99-8F7C-93EF86E9954E}"/>
          </ac:picMkLst>
        </pc:picChg>
        <pc:picChg chg="add del mod">
          <ac:chgData name="Rachel Marbaker" userId="c7e43502-25e7-4aa6-9eb6-7a47658a2e2f" providerId="ADAL" clId="{7365C7AF-0690-46B4-843B-06AB4C2A228D}" dt="2023-07-18T16:44:12.746" v="808" actId="478"/>
          <ac:picMkLst>
            <pc:docMk/>
            <pc:sldMk cId="4124041627" sldId="381"/>
            <ac:picMk id="11" creationId="{12751498-F27F-076A-A771-31F398DD6EF7}"/>
          </ac:picMkLst>
        </pc:picChg>
        <pc:picChg chg="add del mod">
          <ac:chgData name="Rachel Marbaker" userId="c7e43502-25e7-4aa6-9eb6-7a47658a2e2f" providerId="ADAL" clId="{7365C7AF-0690-46B4-843B-06AB4C2A228D}" dt="2023-07-18T16:44:12.746" v="808" actId="478"/>
          <ac:picMkLst>
            <pc:docMk/>
            <pc:sldMk cId="4124041627" sldId="381"/>
            <ac:picMk id="13" creationId="{DEA8EC01-7A5B-BA1C-AE7D-5760F1536C78}"/>
          </ac:picMkLst>
        </pc:picChg>
        <pc:picChg chg="add mod">
          <ac:chgData name="Rachel Marbaker" userId="c7e43502-25e7-4aa6-9eb6-7a47658a2e2f" providerId="ADAL" clId="{7365C7AF-0690-46B4-843B-06AB4C2A228D}" dt="2023-07-18T19:53:07.914" v="1182" actId="1076"/>
          <ac:picMkLst>
            <pc:docMk/>
            <pc:sldMk cId="4124041627" sldId="381"/>
            <ac:picMk id="15" creationId="{0A42F2BD-E524-D188-6BF4-48C76F35DB25}"/>
          </ac:picMkLst>
        </pc:picChg>
        <pc:picChg chg="add ord">
          <ac:chgData name="Rachel Marbaker" userId="c7e43502-25e7-4aa6-9eb6-7a47658a2e2f" providerId="ADAL" clId="{7365C7AF-0690-46B4-843B-06AB4C2A228D}" dt="2023-07-18T16:45:34.683" v="814" actId="167"/>
          <ac:picMkLst>
            <pc:docMk/>
            <pc:sldMk cId="4124041627" sldId="381"/>
            <ac:picMk id="17" creationId="{B235B765-7CC6-5D87-DE2F-B7E151F154F1}"/>
          </ac:picMkLst>
        </pc:picChg>
      </pc:sldChg>
      <pc:sldChg chg="addSp delSp modSp add mod">
        <pc:chgData name="Rachel Marbaker" userId="c7e43502-25e7-4aa6-9eb6-7a47658a2e2f" providerId="ADAL" clId="{7365C7AF-0690-46B4-843B-06AB4C2A228D}" dt="2023-07-17T19:05:16.679" v="792" actId="1076"/>
        <pc:sldMkLst>
          <pc:docMk/>
          <pc:sldMk cId="1458986086" sldId="382"/>
        </pc:sldMkLst>
        <pc:spChg chg="del">
          <ac:chgData name="Rachel Marbaker" userId="c7e43502-25e7-4aa6-9eb6-7a47658a2e2f" providerId="ADAL" clId="{7365C7AF-0690-46B4-843B-06AB4C2A228D}" dt="2023-07-17T19:03:18.867" v="784" actId="478"/>
          <ac:spMkLst>
            <pc:docMk/>
            <pc:sldMk cId="1458986086" sldId="382"/>
            <ac:spMk id="14" creationId="{E57C399C-F165-F77C-8935-B6EDA2851936}"/>
          </ac:spMkLst>
        </pc:spChg>
        <pc:picChg chg="add del mod">
          <ac:chgData name="Rachel Marbaker" userId="c7e43502-25e7-4aa6-9eb6-7a47658a2e2f" providerId="ADAL" clId="{7365C7AF-0690-46B4-843B-06AB4C2A228D}" dt="2023-07-17T19:05:08.038" v="789" actId="478"/>
          <ac:picMkLst>
            <pc:docMk/>
            <pc:sldMk cId="1458986086" sldId="382"/>
            <ac:picMk id="4" creationId="{964216FD-0CE8-EE44-82AA-09E6E82A3BD7}"/>
          </ac:picMkLst>
        </pc:picChg>
        <pc:picChg chg="del">
          <ac:chgData name="Rachel Marbaker" userId="c7e43502-25e7-4aa6-9eb6-7a47658a2e2f" providerId="ADAL" clId="{7365C7AF-0690-46B4-843B-06AB4C2A228D}" dt="2023-07-17T19:03:15.301" v="783" actId="478"/>
          <ac:picMkLst>
            <pc:docMk/>
            <pc:sldMk cId="1458986086" sldId="382"/>
            <ac:picMk id="7" creationId="{917242C2-D8DF-D62C-1365-78090273CB51}"/>
          </ac:picMkLst>
        </pc:picChg>
        <pc:picChg chg="add mod">
          <ac:chgData name="Rachel Marbaker" userId="c7e43502-25e7-4aa6-9eb6-7a47658a2e2f" providerId="ADAL" clId="{7365C7AF-0690-46B4-843B-06AB4C2A228D}" dt="2023-07-17T19:05:16.679" v="792" actId="1076"/>
          <ac:picMkLst>
            <pc:docMk/>
            <pc:sldMk cId="1458986086" sldId="382"/>
            <ac:picMk id="8" creationId="{02A15AE4-8F92-30C9-A99A-A176262C54E7}"/>
          </ac:picMkLst>
        </pc:picChg>
        <pc:picChg chg="mod">
          <ac:chgData name="Rachel Marbaker" userId="c7e43502-25e7-4aa6-9eb6-7a47658a2e2f" providerId="ADAL" clId="{7365C7AF-0690-46B4-843B-06AB4C2A228D}" dt="2023-07-17T19:03:34.215" v="788" actId="14100"/>
          <ac:picMkLst>
            <pc:docMk/>
            <pc:sldMk cId="1458986086" sldId="382"/>
            <ac:picMk id="9" creationId="{784ED45D-C856-9C99-8F7C-93EF86E9954E}"/>
          </ac:picMkLst>
        </pc:picChg>
        <pc:picChg chg="del">
          <ac:chgData name="Rachel Marbaker" userId="c7e43502-25e7-4aa6-9eb6-7a47658a2e2f" providerId="ADAL" clId="{7365C7AF-0690-46B4-843B-06AB4C2A228D}" dt="2023-07-17T19:03:11.423" v="781" actId="478"/>
          <ac:picMkLst>
            <pc:docMk/>
            <pc:sldMk cId="1458986086" sldId="382"/>
            <ac:picMk id="11" creationId="{12751498-F27F-076A-A771-31F398DD6EF7}"/>
          </ac:picMkLst>
        </pc:picChg>
        <pc:picChg chg="del">
          <ac:chgData name="Rachel Marbaker" userId="c7e43502-25e7-4aa6-9eb6-7a47658a2e2f" providerId="ADAL" clId="{7365C7AF-0690-46B4-843B-06AB4C2A228D}" dt="2023-07-17T19:03:13.182" v="782" actId="478"/>
          <ac:picMkLst>
            <pc:docMk/>
            <pc:sldMk cId="1458986086" sldId="382"/>
            <ac:picMk id="13" creationId="{DEA8EC01-7A5B-BA1C-AE7D-5760F1536C78}"/>
          </ac:picMkLst>
        </pc:picChg>
      </pc:sldChg>
      <pc:sldChg chg="addSp delSp modSp new mod">
        <pc:chgData name="Rachel Marbaker" userId="c7e43502-25e7-4aa6-9eb6-7a47658a2e2f" providerId="ADAL" clId="{7365C7AF-0690-46B4-843B-06AB4C2A228D}" dt="2023-07-18T17:50:28.751" v="1096" actId="1076"/>
        <pc:sldMkLst>
          <pc:docMk/>
          <pc:sldMk cId="546120963" sldId="383"/>
        </pc:sldMkLst>
        <pc:spChg chg="del mod">
          <ac:chgData name="Rachel Marbaker" userId="c7e43502-25e7-4aa6-9eb6-7a47658a2e2f" providerId="ADAL" clId="{7365C7AF-0690-46B4-843B-06AB4C2A228D}" dt="2023-07-18T16:47:54.653" v="819" actId="478"/>
          <ac:spMkLst>
            <pc:docMk/>
            <pc:sldMk cId="546120963" sldId="383"/>
            <ac:spMk id="2" creationId="{B6A3DCAF-43E0-9B6C-B856-BC7397FD6EAF}"/>
          </ac:spMkLst>
        </pc:spChg>
        <pc:spChg chg="del">
          <ac:chgData name="Rachel Marbaker" userId="c7e43502-25e7-4aa6-9eb6-7a47658a2e2f" providerId="ADAL" clId="{7365C7AF-0690-46B4-843B-06AB4C2A228D}" dt="2023-07-18T16:47:52.517" v="818" actId="478"/>
          <ac:spMkLst>
            <pc:docMk/>
            <pc:sldMk cId="546120963" sldId="383"/>
            <ac:spMk id="3" creationId="{FE439968-8723-9E3E-324D-7E10624CCADA}"/>
          </ac:spMkLst>
        </pc:spChg>
        <pc:spChg chg="add del">
          <ac:chgData name="Rachel Marbaker" userId="c7e43502-25e7-4aa6-9eb6-7a47658a2e2f" providerId="ADAL" clId="{7365C7AF-0690-46B4-843B-06AB4C2A228D}" dt="2023-07-18T16:48:09.014" v="824" actId="478"/>
          <ac:spMkLst>
            <pc:docMk/>
            <pc:sldMk cId="546120963" sldId="383"/>
            <ac:spMk id="4" creationId="{277CD585-1B97-A352-93AE-8545F14EEC9B}"/>
          </ac:spMkLst>
        </pc:spChg>
        <pc:picChg chg="add del mod">
          <ac:chgData name="Rachel Marbaker" userId="c7e43502-25e7-4aa6-9eb6-7a47658a2e2f" providerId="ADAL" clId="{7365C7AF-0690-46B4-843B-06AB4C2A228D}" dt="2023-07-18T17:50:28.751" v="1096" actId="1076"/>
          <ac:picMkLst>
            <pc:docMk/>
            <pc:sldMk cId="546120963" sldId="383"/>
            <ac:picMk id="7" creationId="{6B0F6D19-917A-B7C6-9015-B71047D877F9}"/>
          </ac:picMkLst>
        </pc:picChg>
        <pc:picChg chg="add mod">
          <ac:chgData name="Rachel Marbaker" userId="c7e43502-25e7-4aa6-9eb6-7a47658a2e2f" providerId="ADAL" clId="{7365C7AF-0690-46B4-843B-06AB4C2A228D}" dt="2023-07-18T17:50:24.669" v="1095" actId="14100"/>
          <ac:picMkLst>
            <pc:docMk/>
            <pc:sldMk cId="546120963" sldId="383"/>
            <ac:picMk id="9" creationId="{70514175-44C1-8774-1C36-F8620A6AE6A2}"/>
          </ac:picMkLst>
        </pc:picChg>
      </pc:sldChg>
      <pc:sldChg chg="addSp modSp new mod">
        <pc:chgData name="Rachel Marbaker" userId="c7e43502-25e7-4aa6-9eb6-7a47658a2e2f" providerId="ADAL" clId="{7365C7AF-0690-46B4-843B-06AB4C2A228D}" dt="2023-07-18T16:48:47.455" v="831" actId="1076"/>
        <pc:sldMkLst>
          <pc:docMk/>
          <pc:sldMk cId="181716561" sldId="384"/>
        </pc:sldMkLst>
        <pc:picChg chg="add mod">
          <ac:chgData name="Rachel Marbaker" userId="c7e43502-25e7-4aa6-9eb6-7a47658a2e2f" providerId="ADAL" clId="{7365C7AF-0690-46B4-843B-06AB4C2A228D}" dt="2023-07-18T16:48:24.115" v="828" actId="1076"/>
          <ac:picMkLst>
            <pc:docMk/>
            <pc:sldMk cId="181716561" sldId="384"/>
            <ac:picMk id="7" creationId="{1CC391AD-164B-F916-8663-F2CB1EF8A1DC}"/>
          </ac:picMkLst>
        </pc:picChg>
        <pc:picChg chg="add mod">
          <ac:chgData name="Rachel Marbaker" userId="c7e43502-25e7-4aa6-9eb6-7a47658a2e2f" providerId="ADAL" clId="{7365C7AF-0690-46B4-843B-06AB4C2A228D}" dt="2023-07-18T16:48:47.455" v="831" actId="1076"/>
          <ac:picMkLst>
            <pc:docMk/>
            <pc:sldMk cId="181716561" sldId="384"/>
            <ac:picMk id="9" creationId="{CE6FFE72-29D6-BACB-8626-89523A24A555}"/>
          </ac:picMkLst>
        </pc:picChg>
      </pc:sldChg>
      <pc:sldChg chg="addSp delSp modSp add mod">
        <pc:chgData name="Rachel Marbaker" userId="c7e43502-25e7-4aa6-9eb6-7a47658a2e2f" providerId="ADAL" clId="{7365C7AF-0690-46B4-843B-06AB4C2A228D}" dt="2023-07-18T16:57:28.068" v="1093" actId="1076"/>
        <pc:sldMkLst>
          <pc:docMk/>
          <pc:sldMk cId="1639821036" sldId="385"/>
        </pc:sldMkLst>
        <pc:spChg chg="mod">
          <ac:chgData name="Rachel Marbaker" userId="c7e43502-25e7-4aa6-9eb6-7a47658a2e2f" providerId="ADAL" clId="{7365C7AF-0690-46B4-843B-06AB4C2A228D}" dt="2023-07-18T16:56:30.159" v="1072" actId="27636"/>
          <ac:spMkLst>
            <pc:docMk/>
            <pc:sldMk cId="1639821036" sldId="385"/>
            <ac:spMk id="2" creationId="{A07C84B1-57BB-0496-26F1-70FD656E9C75}"/>
          </ac:spMkLst>
        </pc:spChg>
        <pc:picChg chg="del">
          <ac:chgData name="Rachel Marbaker" userId="c7e43502-25e7-4aa6-9eb6-7a47658a2e2f" providerId="ADAL" clId="{7365C7AF-0690-46B4-843B-06AB4C2A228D}" dt="2023-07-18T16:56:31.473" v="1073" actId="478"/>
          <ac:picMkLst>
            <pc:docMk/>
            <pc:sldMk cId="1639821036" sldId="385"/>
            <ac:picMk id="7" creationId="{1CC391AD-164B-F916-8663-F2CB1EF8A1DC}"/>
          </ac:picMkLst>
        </pc:picChg>
        <pc:picChg chg="add mod">
          <ac:chgData name="Rachel Marbaker" userId="c7e43502-25e7-4aa6-9eb6-7a47658a2e2f" providerId="ADAL" clId="{7365C7AF-0690-46B4-843B-06AB4C2A228D}" dt="2023-07-18T16:56:57.086" v="1090" actId="1038"/>
          <ac:picMkLst>
            <pc:docMk/>
            <pc:sldMk cId="1639821036" sldId="385"/>
            <ac:picMk id="8" creationId="{74F65F51-BBC7-57C9-6792-0201CBDDE7B7}"/>
          </ac:picMkLst>
        </pc:picChg>
        <pc:picChg chg="del">
          <ac:chgData name="Rachel Marbaker" userId="c7e43502-25e7-4aa6-9eb6-7a47658a2e2f" providerId="ADAL" clId="{7365C7AF-0690-46B4-843B-06AB4C2A228D}" dt="2023-07-18T16:56:33.966" v="1074" actId="478"/>
          <ac:picMkLst>
            <pc:docMk/>
            <pc:sldMk cId="1639821036" sldId="385"/>
            <ac:picMk id="9" creationId="{CE6FFE72-29D6-BACB-8626-89523A24A555}"/>
          </ac:picMkLst>
        </pc:picChg>
        <pc:picChg chg="add mod">
          <ac:chgData name="Rachel Marbaker" userId="c7e43502-25e7-4aa6-9eb6-7a47658a2e2f" providerId="ADAL" clId="{7365C7AF-0690-46B4-843B-06AB4C2A228D}" dt="2023-07-18T16:57:28.068" v="1093" actId="1076"/>
          <ac:picMkLst>
            <pc:docMk/>
            <pc:sldMk cId="1639821036" sldId="385"/>
            <ac:picMk id="11" creationId="{0208AEDE-1E9F-1605-D7B9-DCD6CF9B1E6E}"/>
          </ac:picMkLst>
        </pc:picChg>
      </pc:sldChg>
      <pc:sldChg chg="addSp modSp new mod">
        <pc:chgData name="Rachel Marbaker" userId="c7e43502-25e7-4aa6-9eb6-7a47658a2e2f" providerId="ADAL" clId="{7365C7AF-0690-46B4-843B-06AB4C2A228D}" dt="2023-07-18T18:11:09.576" v="1174" actId="20577"/>
        <pc:sldMkLst>
          <pc:docMk/>
          <pc:sldMk cId="1411162676" sldId="386"/>
        </pc:sldMkLst>
        <pc:spChg chg="mod">
          <ac:chgData name="Rachel Marbaker" userId="c7e43502-25e7-4aa6-9eb6-7a47658a2e2f" providerId="ADAL" clId="{7365C7AF-0690-46B4-843B-06AB4C2A228D}" dt="2023-07-18T18:11:09.576" v="1174" actId="20577"/>
          <ac:spMkLst>
            <pc:docMk/>
            <pc:sldMk cId="1411162676" sldId="386"/>
            <ac:spMk id="2" creationId="{47AF0839-A55D-52A5-658A-4408B0C1B230}"/>
          </ac:spMkLst>
        </pc:spChg>
        <pc:picChg chg="add mod">
          <ac:chgData name="Rachel Marbaker" userId="c7e43502-25e7-4aa6-9eb6-7a47658a2e2f" providerId="ADAL" clId="{7365C7AF-0690-46B4-843B-06AB4C2A228D}" dt="2023-07-18T18:09:56.564" v="1099" actId="1076"/>
          <ac:picMkLst>
            <pc:docMk/>
            <pc:sldMk cId="1411162676" sldId="386"/>
            <ac:picMk id="7" creationId="{124BBFCE-A5C2-C1B8-1975-50B7D46413E6}"/>
          </ac:picMkLst>
        </pc:picChg>
        <pc:picChg chg="add mod">
          <ac:chgData name="Rachel Marbaker" userId="c7e43502-25e7-4aa6-9eb6-7a47658a2e2f" providerId="ADAL" clId="{7365C7AF-0690-46B4-843B-06AB4C2A228D}" dt="2023-07-18T18:10:01.817" v="1101" actId="1076"/>
          <ac:picMkLst>
            <pc:docMk/>
            <pc:sldMk cId="1411162676" sldId="386"/>
            <ac:picMk id="9" creationId="{4730DE03-616F-22D4-BA9A-A33F10E998F9}"/>
          </ac:picMkLst>
        </pc:picChg>
      </pc:sldChg>
      <pc:sldMasterChg chg="delSldLayout">
        <pc:chgData name="Rachel Marbaker" userId="c7e43502-25e7-4aa6-9eb6-7a47658a2e2f" providerId="ADAL" clId="{7365C7AF-0690-46B4-843B-06AB4C2A228D}" dt="2023-06-06T19:12:02.398" v="0" actId="47"/>
        <pc:sldMasterMkLst>
          <pc:docMk/>
          <pc:sldMasterMk cId="0" sldId="2147483659"/>
        </pc:sldMasterMkLst>
        <pc:sldLayoutChg chg="del">
          <pc:chgData name="Rachel Marbaker" userId="c7e43502-25e7-4aa6-9eb6-7a47658a2e2f" providerId="ADAL" clId="{7365C7AF-0690-46B4-843B-06AB4C2A228D}" dt="2023-06-06T19:12:02.398" v="0" actId="47"/>
          <pc:sldLayoutMkLst>
            <pc:docMk/>
            <pc:sldMasterMk cId="0" sldId="2147483659"/>
            <pc:sldLayoutMk cId="0" sldId="2147483648"/>
          </pc:sldLayoutMkLst>
        </pc:sldLayoutChg>
        <pc:sldLayoutChg chg="del">
          <pc:chgData name="Rachel Marbaker" userId="c7e43502-25e7-4aa6-9eb6-7a47658a2e2f" providerId="ADAL" clId="{7365C7AF-0690-46B4-843B-06AB4C2A228D}" dt="2023-06-06T19:12:02.398" v="0" actId="47"/>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83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4054-077E-F42A-8935-C7CDA255341C}"/>
              </a:ext>
            </a:extLst>
          </p:cNvPr>
          <p:cNvSpPr>
            <a:spLocks noGrp="1"/>
          </p:cNvSpPr>
          <p:nvPr>
            <p:ph type="title"/>
          </p:nvPr>
        </p:nvSpPr>
        <p:spPr/>
        <p:txBody>
          <a:bodyPr>
            <a:normAutofit fontScale="90000"/>
          </a:bodyPr>
          <a:lstStyle/>
          <a:p>
            <a:r>
              <a:rPr lang="en-US" dirty="0"/>
              <a:t>Split-belt heel strike validation and open sim</a:t>
            </a:r>
          </a:p>
        </p:txBody>
      </p:sp>
      <p:sp>
        <p:nvSpPr>
          <p:cNvPr id="3" name="Text Placeholder 2">
            <a:extLst>
              <a:ext uri="{FF2B5EF4-FFF2-40B4-BE49-F238E27FC236}">
                <a16:creationId xmlns:a16="http://schemas.microsoft.com/office/drawing/2014/main" id="{F255BF6B-BAA9-8B55-410E-ABFF275FA77E}"/>
              </a:ext>
            </a:extLst>
          </p:cNvPr>
          <p:cNvSpPr>
            <a:spLocks noGrp="1"/>
          </p:cNvSpPr>
          <p:nvPr>
            <p:ph type="body" idx="1"/>
          </p:nvPr>
        </p:nvSpPr>
        <p:spPr/>
        <p:txBody>
          <a:bodyPr/>
          <a:lstStyle/>
          <a:p>
            <a:r>
              <a:rPr lang="en-US" dirty="0"/>
              <a:t>6 June 2023</a:t>
            </a:r>
          </a:p>
        </p:txBody>
      </p:sp>
      <p:sp>
        <p:nvSpPr>
          <p:cNvPr id="4" name="Text Placeholder 3">
            <a:extLst>
              <a:ext uri="{FF2B5EF4-FFF2-40B4-BE49-F238E27FC236}">
                <a16:creationId xmlns:a16="http://schemas.microsoft.com/office/drawing/2014/main" id="{2C4BBA9C-B792-B22C-3931-9BE8853C8300}"/>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E4800EB3-99D5-9692-D839-555FE9CEFF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131132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9057-E106-12A8-5D77-2A17CE81F383}"/>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F09C0BE-DAB9-8524-331F-6DC59978EE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E6A303-D81E-590F-AB47-75101B5D1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FAA2A18A-A2D2-159F-C320-E52AF77E0900}"/>
              </a:ext>
            </a:extLst>
          </p:cNvPr>
          <p:cNvPicPr>
            <a:picLocks noChangeAspect="1"/>
          </p:cNvPicPr>
          <p:nvPr/>
        </p:nvPicPr>
        <p:blipFill>
          <a:blip r:embed="rId2"/>
          <a:stretch>
            <a:fillRect/>
          </a:stretch>
        </p:blipFill>
        <p:spPr>
          <a:xfrm>
            <a:off x="867815" y="0"/>
            <a:ext cx="7408369" cy="5143500"/>
          </a:xfrm>
          <a:prstGeom prst="rect">
            <a:avLst/>
          </a:prstGeom>
        </p:spPr>
      </p:pic>
    </p:spTree>
    <p:extLst>
      <p:ext uri="{BB962C8B-B14F-4D97-AF65-F5344CB8AC3E}">
        <p14:creationId xmlns:p14="http://schemas.microsoft.com/office/powerpoint/2010/main" val="20530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E8D4-D7EB-9DAA-9D20-1271BCD3F96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2A58640-4EB7-D227-ADC3-1B54B41C30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104204-3323-E7F4-1B25-B35884838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7A6BB524-BB44-B1F2-7B27-232EBD461899}"/>
              </a:ext>
            </a:extLst>
          </p:cNvPr>
          <p:cNvPicPr>
            <a:picLocks noChangeAspect="1"/>
          </p:cNvPicPr>
          <p:nvPr/>
        </p:nvPicPr>
        <p:blipFill>
          <a:blip r:embed="rId2"/>
          <a:stretch>
            <a:fillRect/>
          </a:stretch>
        </p:blipFill>
        <p:spPr>
          <a:xfrm>
            <a:off x="799573" y="447378"/>
            <a:ext cx="7544853" cy="4248743"/>
          </a:xfrm>
          <a:prstGeom prst="rect">
            <a:avLst/>
          </a:prstGeom>
        </p:spPr>
      </p:pic>
    </p:spTree>
    <p:extLst>
      <p:ext uri="{BB962C8B-B14F-4D97-AF65-F5344CB8AC3E}">
        <p14:creationId xmlns:p14="http://schemas.microsoft.com/office/powerpoint/2010/main" val="245626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4AD1-670C-101D-3E6D-E8CBCFA1B0A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CAAB83E-91B2-1A0F-0D7F-81F73C7FFC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335DD6-64C1-CE35-6742-9ED8B8E466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5C88F79A-6A3C-EDE4-B4E2-A9873C6ED6E0}"/>
              </a:ext>
            </a:extLst>
          </p:cNvPr>
          <p:cNvPicPr>
            <a:picLocks noChangeAspect="1"/>
          </p:cNvPicPr>
          <p:nvPr/>
        </p:nvPicPr>
        <p:blipFill>
          <a:blip r:embed="rId2"/>
          <a:stretch>
            <a:fillRect/>
          </a:stretch>
        </p:blipFill>
        <p:spPr>
          <a:xfrm>
            <a:off x="1475943" y="237799"/>
            <a:ext cx="6192114" cy="4667901"/>
          </a:xfrm>
          <a:prstGeom prst="rect">
            <a:avLst/>
          </a:prstGeom>
        </p:spPr>
      </p:pic>
    </p:spTree>
    <p:extLst>
      <p:ext uri="{BB962C8B-B14F-4D97-AF65-F5344CB8AC3E}">
        <p14:creationId xmlns:p14="http://schemas.microsoft.com/office/powerpoint/2010/main" val="549562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9B7C-0F6C-E888-46EA-0F0980A3A1D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0368A9B-A3CD-2A01-B00D-2D958F1D7E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A3072C-D82F-1E98-32A1-B9673083F8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ACA3B067-6855-744F-4BB4-AB97101B453E}"/>
              </a:ext>
            </a:extLst>
          </p:cNvPr>
          <p:cNvPicPr>
            <a:picLocks noChangeAspect="1"/>
          </p:cNvPicPr>
          <p:nvPr/>
        </p:nvPicPr>
        <p:blipFill>
          <a:blip r:embed="rId2"/>
          <a:stretch>
            <a:fillRect/>
          </a:stretch>
        </p:blipFill>
        <p:spPr>
          <a:xfrm>
            <a:off x="0" y="278606"/>
            <a:ext cx="9144000" cy="4586288"/>
          </a:xfrm>
          <a:prstGeom prst="rect">
            <a:avLst/>
          </a:prstGeom>
        </p:spPr>
      </p:pic>
      <p:sp>
        <p:nvSpPr>
          <p:cNvPr id="7" name="TextBox 6">
            <a:extLst>
              <a:ext uri="{FF2B5EF4-FFF2-40B4-BE49-F238E27FC236}">
                <a16:creationId xmlns:a16="http://schemas.microsoft.com/office/drawing/2014/main" id="{C25AE7C5-5E4D-5E72-5F7C-CCD74456C289}"/>
              </a:ext>
            </a:extLst>
          </p:cNvPr>
          <p:cNvSpPr txBox="1"/>
          <p:nvPr/>
        </p:nvSpPr>
        <p:spPr>
          <a:xfrm>
            <a:off x="1657350" y="685800"/>
            <a:ext cx="3441700" cy="1384995"/>
          </a:xfrm>
          <a:prstGeom prst="rect">
            <a:avLst/>
          </a:prstGeom>
          <a:noFill/>
        </p:spPr>
        <p:txBody>
          <a:bodyPr wrap="square" rtlCol="0">
            <a:spAutoFit/>
          </a:bodyPr>
          <a:lstStyle/>
          <a:p>
            <a:r>
              <a:rPr lang="en-US" dirty="0" err="1"/>
              <a:t>Bax</a:t>
            </a:r>
            <a:r>
              <a:rPr lang="en-US" dirty="0"/>
              <a:t> </a:t>
            </a:r>
            <a:r>
              <a:rPr lang="en-US" dirty="0" err="1"/>
              <a:t>effcond</a:t>
            </a:r>
            <a:r>
              <a:rPr lang="en-US" dirty="0"/>
              <a:t> 1 blk 5</a:t>
            </a:r>
            <a:br>
              <a:rPr lang="en-US" dirty="0"/>
            </a:br>
            <a:r>
              <a:rPr lang="en-US" dirty="0"/>
              <a:t>force plate “zero jumps several times in the middle of the collection</a:t>
            </a:r>
          </a:p>
          <a:p>
            <a:endParaRPr lang="en-US" dirty="0"/>
          </a:p>
          <a:p>
            <a:r>
              <a:rPr lang="en-US" dirty="0"/>
              <a:t>BAX </a:t>
            </a:r>
            <a:r>
              <a:rPr lang="en-US" dirty="0" err="1"/>
              <a:t>effcond</a:t>
            </a:r>
            <a:r>
              <a:rPr lang="en-US" dirty="0"/>
              <a:t> 1 data is questionable in split1 and wash 1 </a:t>
            </a:r>
            <a:r>
              <a:rPr lang="en-US" dirty="0">
                <a:sym typeface="Wingdings" panose="05000000000000000000" pitchFamily="2" charset="2"/>
              </a:rPr>
              <a:t> </a:t>
            </a:r>
            <a:endParaRPr lang="en-US" dirty="0"/>
          </a:p>
        </p:txBody>
      </p:sp>
      <p:pic>
        <p:nvPicPr>
          <p:cNvPr id="9" name="Picture 8">
            <a:extLst>
              <a:ext uri="{FF2B5EF4-FFF2-40B4-BE49-F238E27FC236}">
                <a16:creationId xmlns:a16="http://schemas.microsoft.com/office/drawing/2014/main" id="{1E9EE19F-D7B3-8904-0C64-5A5884BECD06}"/>
              </a:ext>
            </a:extLst>
          </p:cNvPr>
          <p:cNvPicPr>
            <a:picLocks noChangeAspect="1"/>
          </p:cNvPicPr>
          <p:nvPr/>
        </p:nvPicPr>
        <p:blipFill>
          <a:blip r:embed="rId3"/>
          <a:stretch>
            <a:fillRect/>
          </a:stretch>
        </p:blipFill>
        <p:spPr>
          <a:xfrm>
            <a:off x="63500" y="3633847"/>
            <a:ext cx="3009900" cy="1509653"/>
          </a:xfrm>
          <a:prstGeom prst="rect">
            <a:avLst/>
          </a:prstGeom>
        </p:spPr>
      </p:pic>
    </p:spTree>
    <p:extLst>
      <p:ext uri="{BB962C8B-B14F-4D97-AF65-F5344CB8AC3E}">
        <p14:creationId xmlns:p14="http://schemas.microsoft.com/office/powerpoint/2010/main" val="164728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45CF-FE98-9A6B-C651-4EE1B84519DE}"/>
              </a:ext>
            </a:extLst>
          </p:cNvPr>
          <p:cNvSpPr>
            <a:spLocks noGrp="1"/>
          </p:cNvSpPr>
          <p:nvPr>
            <p:ph type="title"/>
          </p:nvPr>
        </p:nvSpPr>
        <p:spPr/>
        <p:txBody>
          <a:bodyPr>
            <a:normAutofit fontScale="90000"/>
          </a:bodyPr>
          <a:lstStyle/>
          <a:p>
            <a:r>
              <a:rPr lang="en-US" dirty="0"/>
              <a:t>MLL</a:t>
            </a:r>
          </a:p>
        </p:txBody>
      </p:sp>
      <p:sp>
        <p:nvSpPr>
          <p:cNvPr id="3" name="Text Placeholder 2">
            <a:extLst>
              <a:ext uri="{FF2B5EF4-FFF2-40B4-BE49-F238E27FC236}">
                <a16:creationId xmlns:a16="http://schemas.microsoft.com/office/drawing/2014/main" id="{B0CF8CC0-BF78-DBBF-172C-CA7C67EA315A}"/>
              </a:ext>
            </a:extLst>
          </p:cNvPr>
          <p:cNvSpPr>
            <a:spLocks noGrp="1"/>
          </p:cNvSpPr>
          <p:nvPr>
            <p:ph type="body" idx="1"/>
          </p:nvPr>
        </p:nvSpPr>
        <p:spPr>
          <a:xfrm>
            <a:off x="311700" y="1152475"/>
            <a:ext cx="2347194" cy="3416400"/>
          </a:xfrm>
        </p:spPr>
        <p:txBody>
          <a:bodyPr>
            <a:normAutofit fontScale="77500" lnSpcReduction="20000"/>
          </a:bodyPr>
          <a:lstStyle/>
          <a:p>
            <a:r>
              <a:rPr lang="en-US" dirty="0"/>
              <a:t>Threshold 200 N</a:t>
            </a:r>
          </a:p>
          <a:p>
            <a:r>
              <a:rPr lang="en-US" dirty="0"/>
              <a:t>Long hold for force switch</a:t>
            </a:r>
          </a:p>
          <a:p>
            <a:r>
              <a:rPr lang="en-US" dirty="0"/>
              <a:t>Baseline heel marker height + 40 mm (this is arbitrary, but less than this results in some missed early steps…maybe it should be a percentage somehow with respect to swing height)</a:t>
            </a:r>
          </a:p>
        </p:txBody>
      </p:sp>
      <p:sp>
        <p:nvSpPr>
          <p:cNvPr id="4" name="Slide Number Placeholder 3">
            <a:extLst>
              <a:ext uri="{FF2B5EF4-FFF2-40B4-BE49-F238E27FC236}">
                <a16:creationId xmlns:a16="http://schemas.microsoft.com/office/drawing/2014/main" id="{C46F71EC-3987-B421-234C-2E05C91355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cxnSp>
        <p:nvCxnSpPr>
          <p:cNvPr id="6" name="Connector: Elbow 5">
            <a:extLst>
              <a:ext uri="{FF2B5EF4-FFF2-40B4-BE49-F238E27FC236}">
                <a16:creationId xmlns:a16="http://schemas.microsoft.com/office/drawing/2014/main" id="{5A57D293-BBC7-48A2-20DD-9A9575B5CD53}"/>
              </a:ext>
            </a:extLst>
          </p:cNvPr>
          <p:cNvCxnSpPr>
            <a:cxnSpLocks/>
          </p:cNvCxnSpPr>
          <p:nvPr/>
        </p:nvCxnSpPr>
        <p:spPr>
          <a:xfrm>
            <a:off x="311700" y="1309824"/>
            <a:ext cx="514350" cy="349250"/>
          </a:xfrm>
          <a:prstGeom prst="bentConnector3">
            <a:avLst>
              <a:gd name="adj1" fmla="val 8025"/>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917AB1D-20A1-A4AC-F428-A461DBAFD770}"/>
              </a:ext>
            </a:extLst>
          </p:cNvPr>
          <p:cNvPicPr>
            <a:picLocks noChangeAspect="1"/>
          </p:cNvPicPr>
          <p:nvPr/>
        </p:nvPicPr>
        <p:blipFill>
          <a:blip r:embed="rId2"/>
          <a:stretch>
            <a:fillRect/>
          </a:stretch>
        </p:blipFill>
        <p:spPr>
          <a:xfrm>
            <a:off x="1859888" y="731297"/>
            <a:ext cx="7839341" cy="3931920"/>
          </a:xfrm>
          <a:prstGeom prst="rect">
            <a:avLst/>
          </a:prstGeom>
        </p:spPr>
      </p:pic>
    </p:spTree>
    <p:extLst>
      <p:ext uri="{BB962C8B-B14F-4D97-AF65-F5344CB8AC3E}">
        <p14:creationId xmlns:p14="http://schemas.microsoft.com/office/powerpoint/2010/main" val="318894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45CF-FE98-9A6B-C651-4EE1B84519DE}"/>
              </a:ext>
            </a:extLst>
          </p:cNvPr>
          <p:cNvSpPr>
            <a:spLocks noGrp="1"/>
          </p:cNvSpPr>
          <p:nvPr>
            <p:ph type="title"/>
          </p:nvPr>
        </p:nvSpPr>
        <p:spPr/>
        <p:txBody>
          <a:bodyPr>
            <a:normAutofit fontScale="90000"/>
          </a:bodyPr>
          <a:lstStyle/>
          <a:p>
            <a:r>
              <a:rPr lang="en-US" dirty="0"/>
              <a:t>MLL</a:t>
            </a:r>
          </a:p>
        </p:txBody>
      </p:sp>
      <p:sp>
        <p:nvSpPr>
          <p:cNvPr id="3" name="Text Placeholder 2">
            <a:extLst>
              <a:ext uri="{FF2B5EF4-FFF2-40B4-BE49-F238E27FC236}">
                <a16:creationId xmlns:a16="http://schemas.microsoft.com/office/drawing/2014/main" id="{B0CF8CC0-BF78-DBBF-172C-CA7C67EA315A}"/>
              </a:ext>
            </a:extLst>
          </p:cNvPr>
          <p:cNvSpPr>
            <a:spLocks noGrp="1"/>
          </p:cNvSpPr>
          <p:nvPr>
            <p:ph type="body" idx="1"/>
          </p:nvPr>
        </p:nvSpPr>
        <p:spPr>
          <a:xfrm>
            <a:off x="311699" y="1152475"/>
            <a:ext cx="2081305" cy="3416400"/>
          </a:xfrm>
        </p:spPr>
        <p:txBody>
          <a:bodyPr>
            <a:normAutofit fontScale="62500" lnSpcReduction="20000"/>
          </a:bodyPr>
          <a:lstStyle/>
          <a:p>
            <a:r>
              <a:rPr lang="en-US" dirty="0">
                <a:solidFill>
                  <a:schemeClr val="tx2">
                    <a:lumMod val="75000"/>
                  </a:schemeClr>
                </a:solidFill>
              </a:rPr>
              <a:t>Threshold 200 N</a:t>
            </a:r>
          </a:p>
          <a:p>
            <a:r>
              <a:rPr lang="en-US" dirty="0">
                <a:solidFill>
                  <a:schemeClr val="tx2">
                    <a:lumMod val="75000"/>
                  </a:schemeClr>
                </a:solidFill>
              </a:rPr>
              <a:t>Long hold for force switch</a:t>
            </a:r>
          </a:p>
          <a:p>
            <a:r>
              <a:rPr lang="en-US" dirty="0">
                <a:solidFill>
                  <a:schemeClr val="tx2">
                    <a:lumMod val="75000"/>
                  </a:schemeClr>
                </a:solidFill>
              </a:rPr>
              <a:t>Baseline heel marker height + 40 mm (this is arbitrary, but less than this results in some missed early steps…maybe it should be a percentage somehow with respect to swing height)</a:t>
            </a:r>
          </a:p>
          <a:p>
            <a:r>
              <a:rPr lang="en-US" dirty="0"/>
              <a:t>Brute force cleaning at the beginning of all trial blocks</a:t>
            </a:r>
          </a:p>
        </p:txBody>
      </p:sp>
      <p:sp>
        <p:nvSpPr>
          <p:cNvPr id="4" name="Slide Number Placeholder 3">
            <a:extLst>
              <a:ext uri="{FF2B5EF4-FFF2-40B4-BE49-F238E27FC236}">
                <a16:creationId xmlns:a16="http://schemas.microsoft.com/office/drawing/2014/main" id="{C46F71EC-3987-B421-234C-2E05C91355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6" name="Connector: Elbow 5">
            <a:extLst>
              <a:ext uri="{FF2B5EF4-FFF2-40B4-BE49-F238E27FC236}">
                <a16:creationId xmlns:a16="http://schemas.microsoft.com/office/drawing/2014/main" id="{5A57D293-BBC7-48A2-20DD-9A9575B5CD53}"/>
              </a:ext>
            </a:extLst>
          </p:cNvPr>
          <p:cNvCxnSpPr>
            <a:cxnSpLocks/>
          </p:cNvCxnSpPr>
          <p:nvPr/>
        </p:nvCxnSpPr>
        <p:spPr>
          <a:xfrm>
            <a:off x="3702050" y="1365250"/>
            <a:ext cx="514350" cy="349250"/>
          </a:xfrm>
          <a:prstGeom prst="bentConnector3">
            <a:avLst>
              <a:gd name="adj1" fmla="val 8025"/>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60C765D-6E40-CE3B-FE8D-EA88226F8FD3}"/>
              </a:ext>
            </a:extLst>
          </p:cNvPr>
          <p:cNvPicPr>
            <a:picLocks noChangeAspect="1"/>
          </p:cNvPicPr>
          <p:nvPr/>
        </p:nvPicPr>
        <p:blipFill>
          <a:blip r:embed="rId2"/>
          <a:stretch>
            <a:fillRect/>
          </a:stretch>
        </p:blipFill>
        <p:spPr>
          <a:xfrm>
            <a:off x="1647423" y="731297"/>
            <a:ext cx="7839342" cy="3931920"/>
          </a:xfrm>
          <a:prstGeom prst="rect">
            <a:avLst/>
          </a:prstGeom>
        </p:spPr>
      </p:pic>
    </p:spTree>
    <p:extLst>
      <p:ext uri="{BB962C8B-B14F-4D97-AF65-F5344CB8AC3E}">
        <p14:creationId xmlns:p14="http://schemas.microsoft.com/office/powerpoint/2010/main" val="217446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45CF-FE98-9A6B-C651-4EE1B84519DE}"/>
              </a:ext>
            </a:extLst>
          </p:cNvPr>
          <p:cNvSpPr>
            <a:spLocks noGrp="1"/>
          </p:cNvSpPr>
          <p:nvPr>
            <p:ph type="title"/>
          </p:nvPr>
        </p:nvSpPr>
        <p:spPr/>
        <p:txBody>
          <a:bodyPr>
            <a:normAutofit fontScale="90000"/>
          </a:bodyPr>
          <a:lstStyle/>
          <a:p>
            <a:r>
              <a:rPr lang="en-US" dirty="0"/>
              <a:t>MLL</a:t>
            </a:r>
          </a:p>
        </p:txBody>
      </p:sp>
      <p:sp>
        <p:nvSpPr>
          <p:cNvPr id="3" name="Text Placeholder 2">
            <a:extLst>
              <a:ext uri="{FF2B5EF4-FFF2-40B4-BE49-F238E27FC236}">
                <a16:creationId xmlns:a16="http://schemas.microsoft.com/office/drawing/2014/main" id="{B0CF8CC0-BF78-DBBF-172C-CA7C67EA315A}"/>
              </a:ext>
            </a:extLst>
          </p:cNvPr>
          <p:cNvSpPr>
            <a:spLocks noGrp="1"/>
          </p:cNvSpPr>
          <p:nvPr>
            <p:ph type="body" idx="1"/>
          </p:nvPr>
        </p:nvSpPr>
        <p:spPr>
          <a:xfrm>
            <a:off x="311699" y="1152475"/>
            <a:ext cx="2081305" cy="3416400"/>
          </a:xfrm>
        </p:spPr>
        <p:txBody>
          <a:bodyPr>
            <a:normAutofit fontScale="62500" lnSpcReduction="20000"/>
          </a:bodyPr>
          <a:lstStyle/>
          <a:p>
            <a:r>
              <a:rPr lang="en-US" dirty="0">
                <a:solidFill>
                  <a:schemeClr val="tx2">
                    <a:lumMod val="75000"/>
                  </a:schemeClr>
                </a:solidFill>
              </a:rPr>
              <a:t>Threshold 200 N</a:t>
            </a:r>
          </a:p>
          <a:p>
            <a:r>
              <a:rPr lang="en-US" dirty="0">
                <a:solidFill>
                  <a:schemeClr val="tx2">
                    <a:lumMod val="75000"/>
                  </a:schemeClr>
                </a:solidFill>
              </a:rPr>
              <a:t>Long hold for force switch</a:t>
            </a:r>
          </a:p>
          <a:p>
            <a:r>
              <a:rPr lang="en-US" dirty="0">
                <a:solidFill>
                  <a:schemeClr val="tx2">
                    <a:lumMod val="75000"/>
                  </a:schemeClr>
                </a:solidFill>
              </a:rPr>
              <a:t>Baseline heel marker height + 40 mm (this is arbitrary, but less than this results in some missed early steps…maybe it should be a percentage somehow with respect to swing height)</a:t>
            </a:r>
          </a:p>
          <a:p>
            <a:r>
              <a:rPr lang="en-US" dirty="0">
                <a:solidFill>
                  <a:schemeClr val="tx2">
                    <a:lumMod val="75000"/>
                  </a:schemeClr>
                </a:solidFill>
              </a:rPr>
              <a:t>Brute force cleaning at the beginning of all trial blocks</a:t>
            </a:r>
          </a:p>
          <a:p>
            <a:r>
              <a:rPr lang="en-US" dirty="0"/>
              <a:t>Alternating heel strike requirement for valid asymmetry measure</a:t>
            </a:r>
          </a:p>
        </p:txBody>
      </p:sp>
      <p:sp>
        <p:nvSpPr>
          <p:cNvPr id="4" name="Slide Number Placeholder 3">
            <a:extLst>
              <a:ext uri="{FF2B5EF4-FFF2-40B4-BE49-F238E27FC236}">
                <a16:creationId xmlns:a16="http://schemas.microsoft.com/office/drawing/2014/main" id="{C46F71EC-3987-B421-234C-2E05C91355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8" name="Picture 7">
            <a:extLst>
              <a:ext uri="{FF2B5EF4-FFF2-40B4-BE49-F238E27FC236}">
                <a16:creationId xmlns:a16="http://schemas.microsoft.com/office/drawing/2014/main" id="{5EF940DF-9BE7-31F7-E58B-7A49EF89D30B}"/>
              </a:ext>
            </a:extLst>
          </p:cNvPr>
          <p:cNvPicPr>
            <a:picLocks noChangeAspect="1"/>
          </p:cNvPicPr>
          <p:nvPr/>
        </p:nvPicPr>
        <p:blipFill>
          <a:blip r:embed="rId2"/>
          <a:stretch>
            <a:fillRect/>
          </a:stretch>
        </p:blipFill>
        <p:spPr>
          <a:xfrm>
            <a:off x="1716655" y="731297"/>
            <a:ext cx="7839340" cy="3931920"/>
          </a:xfrm>
          <a:prstGeom prst="rect">
            <a:avLst/>
          </a:prstGeom>
        </p:spPr>
      </p:pic>
    </p:spTree>
    <p:extLst>
      <p:ext uri="{BB962C8B-B14F-4D97-AF65-F5344CB8AC3E}">
        <p14:creationId xmlns:p14="http://schemas.microsoft.com/office/powerpoint/2010/main" val="11577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37C9-DE80-4735-4D5A-F3922D7E8C8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18D9F20-4001-027D-660B-B06EB9437CE2}"/>
              </a:ext>
            </a:extLst>
          </p:cNvPr>
          <p:cNvSpPr>
            <a:spLocks noGrp="1"/>
          </p:cNvSpPr>
          <p:nvPr>
            <p:ph type="body" idx="1"/>
          </p:nvPr>
        </p:nvSpPr>
        <p:spPr/>
        <p:txBody>
          <a:bodyPr/>
          <a:lstStyle/>
          <a:p>
            <a:r>
              <a:rPr lang="en-US" dirty="0"/>
              <a:t>Endpoint accuracy cost introduced </a:t>
            </a:r>
            <a:r>
              <a:rPr lang="en-US"/>
              <a:t>by Harris </a:t>
            </a:r>
            <a:r>
              <a:rPr lang="en-US" dirty="0"/>
              <a:t>and Wolpert 1998</a:t>
            </a:r>
          </a:p>
        </p:txBody>
      </p:sp>
      <p:sp>
        <p:nvSpPr>
          <p:cNvPr id="4" name="Text Placeholder 3">
            <a:extLst>
              <a:ext uri="{FF2B5EF4-FFF2-40B4-BE49-F238E27FC236}">
                <a16:creationId xmlns:a16="http://schemas.microsoft.com/office/drawing/2014/main" id="{11ED26CE-BB17-8FC8-6779-9A0088612D99}"/>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3A2C90F4-BD34-3CC5-4CB2-A4E75DB9B6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4249501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D35B-6FF2-BE80-0CA5-176BE4E2948F}"/>
              </a:ext>
            </a:extLst>
          </p:cNvPr>
          <p:cNvSpPr>
            <a:spLocks noGrp="1"/>
          </p:cNvSpPr>
          <p:nvPr>
            <p:ph type="title"/>
          </p:nvPr>
        </p:nvSpPr>
        <p:spPr/>
        <p:txBody>
          <a:bodyPr>
            <a:normAutofit fontScale="90000"/>
          </a:bodyPr>
          <a:lstStyle/>
          <a:p>
            <a:r>
              <a:rPr lang="en-US" dirty="0"/>
              <a:t>Heel strikes from foot center velocity</a:t>
            </a:r>
          </a:p>
        </p:txBody>
      </p:sp>
      <p:sp>
        <p:nvSpPr>
          <p:cNvPr id="3" name="Text Placeholder 2">
            <a:extLst>
              <a:ext uri="{FF2B5EF4-FFF2-40B4-BE49-F238E27FC236}">
                <a16:creationId xmlns:a16="http://schemas.microsoft.com/office/drawing/2014/main" id="{E7FD941C-5018-20E5-5408-FA457C67420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784DA9C-5EA0-1C6D-D503-5D4EB8279BD1}"/>
              </a:ext>
            </a:extLst>
          </p:cNvPr>
          <p:cNvSpPr>
            <a:spLocks noGrp="1"/>
          </p:cNvSpPr>
          <p:nvPr>
            <p:ph type="body" idx="2"/>
          </p:nvPr>
        </p:nvSpPr>
        <p:spPr>
          <a:xfrm>
            <a:off x="4832400" y="3904141"/>
            <a:ext cx="3999900" cy="664734"/>
          </a:xfrm>
        </p:spPr>
        <p:txBody>
          <a:bodyPr>
            <a:normAutofit lnSpcReduction="10000"/>
          </a:bodyPr>
          <a:lstStyle/>
          <a:p>
            <a:r>
              <a:rPr lang="en-US" dirty="0"/>
              <a:t>Are no better than force only and may be </a:t>
            </a:r>
            <a:r>
              <a:rPr lang="en-US"/>
              <a:t>worse  </a:t>
            </a:r>
          </a:p>
        </p:txBody>
      </p:sp>
      <p:sp>
        <p:nvSpPr>
          <p:cNvPr id="5" name="Slide Number Placeholder 4">
            <a:extLst>
              <a:ext uri="{FF2B5EF4-FFF2-40B4-BE49-F238E27FC236}">
                <a16:creationId xmlns:a16="http://schemas.microsoft.com/office/drawing/2014/main" id="{4F017F15-FC8D-6376-2F01-32930843AA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pic>
        <p:nvPicPr>
          <p:cNvPr id="6" name="Picture 6" descr="A picture containing chart&#10;&#10;Description automatically generated">
            <a:extLst>
              <a:ext uri="{FF2B5EF4-FFF2-40B4-BE49-F238E27FC236}">
                <a16:creationId xmlns:a16="http://schemas.microsoft.com/office/drawing/2014/main" id="{1D613380-CAF1-FF96-EF51-231FFC95639A}"/>
              </a:ext>
            </a:extLst>
          </p:cNvPr>
          <p:cNvPicPr>
            <a:picLocks noChangeAspect="1"/>
          </p:cNvPicPr>
          <p:nvPr/>
        </p:nvPicPr>
        <p:blipFill>
          <a:blip r:embed="rId2"/>
          <a:stretch>
            <a:fillRect/>
          </a:stretch>
        </p:blipFill>
        <p:spPr>
          <a:xfrm>
            <a:off x="180623" y="1248812"/>
            <a:ext cx="8655754" cy="2610599"/>
          </a:xfrm>
          <a:prstGeom prst="rect">
            <a:avLst/>
          </a:prstGeom>
        </p:spPr>
      </p:pic>
    </p:spTree>
    <p:extLst>
      <p:ext uri="{BB962C8B-B14F-4D97-AF65-F5344CB8AC3E}">
        <p14:creationId xmlns:p14="http://schemas.microsoft.com/office/powerpoint/2010/main" val="39032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2605-470B-4AD7-197F-461DF36E94FA}"/>
              </a:ext>
            </a:extLst>
          </p:cNvPr>
          <p:cNvSpPr>
            <a:spLocks noGrp="1"/>
          </p:cNvSpPr>
          <p:nvPr>
            <p:ph type="title"/>
          </p:nvPr>
        </p:nvSpPr>
        <p:spPr>
          <a:xfrm>
            <a:off x="0" y="1925"/>
            <a:ext cx="8520600" cy="572700"/>
          </a:xfrm>
        </p:spPr>
        <p:txBody>
          <a:bodyPr>
            <a:noAutofit/>
          </a:bodyPr>
          <a:lstStyle/>
          <a:p>
            <a:r>
              <a:rPr lang="en-US" sz="1400" dirty="0"/>
              <a:t>Time-domain analysis of foot–ground reaction forces in negotiating obstacles. </a:t>
            </a:r>
            <a:r>
              <a:rPr lang="en-US" sz="1400" dirty="0" err="1"/>
              <a:t>Begg</a:t>
            </a:r>
            <a:r>
              <a:rPr lang="en-US" sz="1400" dirty="0"/>
              <a:t> 1998</a:t>
            </a:r>
          </a:p>
        </p:txBody>
      </p:sp>
      <p:sp>
        <p:nvSpPr>
          <p:cNvPr id="3" name="Text Placeholder 2">
            <a:extLst>
              <a:ext uri="{FF2B5EF4-FFF2-40B4-BE49-F238E27FC236}">
                <a16:creationId xmlns:a16="http://schemas.microsoft.com/office/drawing/2014/main" id="{14D78412-719C-410F-CD54-031C0741DD1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C12DED2-2461-36E5-BF6E-4FB49D0E156E}"/>
              </a:ext>
            </a:extLst>
          </p:cNvPr>
          <p:cNvSpPr>
            <a:spLocks noGrp="1"/>
          </p:cNvSpPr>
          <p:nvPr>
            <p:ph type="body" idx="2"/>
          </p:nvPr>
        </p:nvSpPr>
        <p:spPr/>
        <p:txBody>
          <a:bodyPr/>
          <a:lstStyle/>
          <a:p>
            <a:r>
              <a:rPr lang="en-US" dirty="0"/>
              <a:t>In the following plots : coral is high effort, teal is low effort. Solid lines are first visit and dotted lines are second visit. In the asymmetry plots the three plots are block 4,5,6 proceeding down the column</a:t>
            </a:r>
          </a:p>
        </p:txBody>
      </p:sp>
      <p:sp>
        <p:nvSpPr>
          <p:cNvPr id="5" name="Slide Number Placeholder 4">
            <a:extLst>
              <a:ext uri="{FF2B5EF4-FFF2-40B4-BE49-F238E27FC236}">
                <a16:creationId xmlns:a16="http://schemas.microsoft.com/office/drawing/2014/main" id="{374D285A-D584-16D9-68B9-209A4755E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7" name="Picture 6" descr="A diagram of a normal distribution&#10;&#10;Description automatically generated">
            <a:extLst>
              <a:ext uri="{FF2B5EF4-FFF2-40B4-BE49-F238E27FC236}">
                <a16:creationId xmlns:a16="http://schemas.microsoft.com/office/drawing/2014/main" id="{E2F2F7DA-D60A-78BD-EE13-FA09E2B0417A}"/>
              </a:ext>
            </a:extLst>
          </p:cNvPr>
          <p:cNvPicPr>
            <a:picLocks noChangeAspect="1"/>
          </p:cNvPicPr>
          <p:nvPr/>
        </p:nvPicPr>
        <p:blipFill>
          <a:blip r:embed="rId2"/>
          <a:stretch>
            <a:fillRect/>
          </a:stretch>
        </p:blipFill>
        <p:spPr>
          <a:xfrm>
            <a:off x="311700" y="445025"/>
            <a:ext cx="3657600" cy="4476750"/>
          </a:xfrm>
          <a:prstGeom prst="rect">
            <a:avLst/>
          </a:prstGeom>
        </p:spPr>
      </p:pic>
    </p:spTree>
    <p:extLst>
      <p:ext uri="{BB962C8B-B14F-4D97-AF65-F5344CB8AC3E}">
        <p14:creationId xmlns:p14="http://schemas.microsoft.com/office/powerpoint/2010/main" val="94849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EB1F-46C6-1C5C-479A-F2DFF01A6FCB}"/>
              </a:ext>
            </a:extLst>
          </p:cNvPr>
          <p:cNvSpPr>
            <a:spLocks noGrp="1"/>
          </p:cNvSpPr>
          <p:nvPr>
            <p:ph type="title"/>
          </p:nvPr>
        </p:nvSpPr>
        <p:spPr/>
        <p:txBody>
          <a:bodyPr>
            <a:normAutofit fontScale="90000"/>
          </a:bodyPr>
          <a:lstStyle/>
          <a:p>
            <a:r>
              <a:rPr lang="en-US" dirty="0"/>
              <a:t>Step time asymmetry</a:t>
            </a:r>
          </a:p>
        </p:txBody>
      </p:sp>
      <p:sp>
        <p:nvSpPr>
          <p:cNvPr id="3" name="Text Placeholder 2">
            <a:extLst>
              <a:ext uri="{FF2B5EF4-FFF2-40B4-BE49-F238E27FC236}">
                <a16:creationId xmlns:a16="http://schemas.microsoft.com/office/drawing/2014/main" id="{37722BF5-59B2-1A14-1D40-34D12CCCF610}"/>
              </a:ext>
            </a:extLst>
          </p:cNvPr>
          <p:cNvSpPr>
            <a:spLocks noGrp="1"/>
          </p:cNvSpPr>
          <p:nvPr>
            <p:ph type="body" idx="1"/>
          </p:nvPr>
        </p:nvSpPr>
        <p:spPr>
          <a:xfrm>
            <a:off x="311700" y="1152475"/>
            <a:ext cx="3406412" cy="3416400"/>
          </a:xfrm>
        </p:spPr>
        <p:txBody>
          <a:bodyPr>
            <a:normAutofit fontScale="62500" lnSpcReduction="20000"/>
          </a:bodyPr>
          <a:lstStyle/>
          <a:p>
            <a:r>
              <a:rPr lang="en-US" b="1" dirty="0"/>
              <a:t>Explicit Control of Step Timing During Split-Belt Walking Reveals Interdependent Recalibration of Movements in Space and Time</a:t>
            </a:r>
          </a:p>
          <a:p>
            <a:endParaRPr lang="en-US" b="1" dirty="0"/>
          </a:p>
          <a:p>
            <a:r>
              <a:rPr lang="en-US" dirty="0"/>
              <a:t>post-adaptation of </a:t>
            </a:r>
            <a:r>
              <a:rPr lang="en-US" i="1" dirty="0"/>
              <a:t>T</a:t>
            </a:r>
            <a:r>
              <a:rPr lang="en-US" i="1" baseline="-25000" dirty="0"/>
              <a:t>out</a:t>
            </a:r>
            <a:r>
              <a:rPr lang="en-US" dirty="0"/>
              <a:t>.(asymmetry with temporal feedback) Each data point in the time courses represents the average of five consecutive strides and shaded areas around the data points represent the standard errors. Bar plots indicate the mean average behavior in the epochs of interest (indicated with the black rectangles), gray dots indicate values for individual subjects, and vertical black lines are standard errors. Horizontal lines between bars illustrate significant differences between groups (</a:t>
            </a:r>
            <a:r>
              <a:rPr lang="en-US" i="1" dirty="0"/>
              <a:t>p</a:t>
            </a:r>
            <a:r>
              <a:rPr lang="en-US" dirty="0"/>
              <a:t> &lt; 0.025) After-effect values of </a:t>
            </a:r>
            <a:r>
              <a:rPr lang="en-US" i="1" dirty="0" err="1"/>
              <a:t>S</a:t>
            </a:r>
            <a:r>
              <a:rPr lang="en-US" i="1" baseline="-25000" dirty="0" err="1"/>
              <a:t>out</a:t>
            </a:r>
            <a:r>
              <a:rPr lang="en-US" dirty="0"/>
              <a:t> and </a:t>
            </a:r>
            <a:r>
              <a:rPr lang="en-US" i="1" dirty="0"/>
              <a:t>T</a:t>
            </a:r>
            <a:r>
              <a:rPr lang="en-US" i="1" baseline="-25000" dirty="0"/>
              <a:t>out</a:t>
            </a:r>
            <a:endParaRPr lang="en-US" dirty="0"/>
          </a:p>
        </p:txBody>
      </p:sp>
      <p:sp>
        <p:nvSpPr>
          <p:cNvPr id="4" name="Slide Number Placeholder 3">
            <a:extLst>
              <a:ext uri="{FF2B5EF4-FFF2-40B4-BE49-F238E27FC236}">
                <a16:creationId xmlns:a16="http://schemas.microsoft.com/office/drawing/2014/main" id="{CB8586F5-9FA9-8E8D-7F15-51E916BCF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8" name="Picture 7">
            <a:extLst>
              <a:ext uri="{FF2B5EF4-FFF2-40B4-BE49-F238E27FC236}">
                <a16:creationId xmlns:a16="http://schemas.microsoft.com/office/drawing/2014/main" id="{7FFBB150-4019-42FF-C9E7-766CB1DB9CBC}"/>
              </a:ext>
            </a:extLst>
          </p:cNvPr>
          <p:cNvPicPr>
            <a:picLocks noChangeAspect="1"/>
          </p:cNvPicPr>
          <p:nvPr/>
        </p:nvPicPr>
        <p:blipFill>
          <a:blip r:embed="rId2"/>
          <a:stretch>
            <a:fillRect/>
          </a:stretch>
        </p:blipFill>
        <p:spPr>
          <a:xfrm>
            <a:off x="4088961" y="0"/>
            <a:ext cx="5014698" cy="5143500"/>
          </a:xfrm>
          <a:prstGeom prst="rect">
            <a:avLst/>
          </a:prstGeom>
        </p:spPr>
      </p:pic>
    </p:spTree>
    <p:extLst>
      <p:ext uri="{BB962C8B-B14F-4D97-AF65-F5344CB8AC3E}">
        <p14:creationId xmlns:p14="http://schemas.microsoft.com/office/powerpoint/2010/main" val="123040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B72A29F-C82C-FCA9-A724-38574CFF96EA}"/>
              </a:ext>
            </a:extLst>
          </p:cNvPr>
          <p:cNvPicPr>
            <a:picLocks noChangeAspect="1"/>
          </p:cNvPicPr>
          <p:nvPr/>
        </p:nvPicPr>
        <p:blipFill>
          <a:blip r:embed="rId2"/>
          <a:stretch>
            <a:fillRect/>
          </a:stretch>
        </p:blipFill>
        <p:spPr>
          <a:xfrm>
            <a:off x="0" y="112859"/>
            <a:ext cx="9144000" cy="4917781"/>
          </a:xfrm>
          <a:prstGeom prst="rect">
            <a:avLst/>
          </a:prstGeom>
        </p:spPr>
      </p:pic>
      <p:sp>
        <p:nvSpPr>
          <p:cNvPr id="2" name="Title 1">
            <a:extLst>
              <a:ext uri="{FF2B5EF4-FFF2-40B4-BE49-F238E27FC236}">
                <a16:creationId xmlns:a16="http://schemas.microsoft.com/office/drawing/2014/main" id="{66C22605-470B-4AD7-197F-461DF36E94FA}"/>
              </a:ext>
            </a:extLst>
          </p:cNvPr>
          <p:cNvSpPr>
            <a:spLocks noGrp="1"/>
          </p:cNvSpPr>
          <p:nvPr>
            <p:ph type="title"/>
          </p:nvPr>
        </p:nvSpPr>
        <p:spPr>
          <a:xfrm>
            <a:off x="0" y="0"/>
            <a:ext cx="8520600" cy="572700"/>
          </a:xfrm>
        </p:spPr>
        <p:txBody>
          <a:bodyPr>
            <a:normAutofit fontScale="90000"/>
          </a:bodyPr>
          <a:lstStyle/>
          <a:p>
            <a:r>
              <a:rPr lang="en-US" dirty="0" err="1"/>
              <a:t>fy</a:t>
            </a:r>
            <a:endParaRPr lang="en-US" dirty="0"/>
          </a:p>
        </p:txBody>
      </p:sp>
      <p:sp>
        <p:nvSpPr>
          <p:cNvPr id="4" name="Text Placeholder 3">
            <a:extLst>
              <a:ext uri="{FF2B5EF4-FFF2-40B4-BE49-F238E27FC236}">
                <a16:creationId xmlns:a16="http://schemas.microsoft.com/office/drawing/2014/main" id="{1C12DED2-2461-36E5-BF6E-4FB49D0E156E}"/>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374D285A-D584-16D9-68B9-209A4755E1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6" name="Picture 15">
            <a:extLst>
              <a:ext uri="{FF2B5EF4-FFF2-40B4-BE49-F238E27FC236}">
                <a16:creationId xmlns:a16="http://schemas.microsoft.com/office/drawing/2014/main" id="{6E0B29B5-E8A7-4AAA-9634-DEEBEE5AA163}"/>
              </a:ext>
            </a:extLst>
          </p:cNvPr>
          <p:cNvPicPr>
            <a:picLocks noChangeAspect="1"/>
          </p:cNvPicPr>
          <p:nvPr/>
        </p:nvPicPr>
        <p:blipFill>
          <a:blip r:embed="rId3"/>
          <a:stretch>
            <a:fillRect/>
          </a:stretch>
        </p:blipFill>
        <p:spPr>
          <a:xfrm>
            <a:off x="3625300" y="1621261"/>
            <a:ext cx="3999900" cy="2006199"/>
          </a:xfrm>
          <a:prstGeom prst="rect">
            <a:avLst/>
          </a:prstGeom>
        </p:spPr>
      </p:pic>
      <p:sp>
        <p:nvSpPr>
          <p:cNvPr id="17" name="TextBox 16">
            <a:extLst>
              <a:ext uri="{FF2B5EF4-FFF2-40B4-BE49-F238E27FC236}">
                <a16:creationId xmlns:a16="http://schemas.microsoft.com/office/drawing/2014/main" id="{762561EA-F003-F4AC-0E9C-CB02AF2101C4}"/>
              </a:ext>
            </a:extLst>
          </p:cNvPr>
          <p:cNvSpPr txBox="1"/>
          <p:nvPr/>
        </p:nvSpPr>
        <p:spPr>
          <a:xfrm>
            <a:off x="4007399" y="4293885"/>
            <a:ext cx="2184400" cy="738664"/>
          </a:xfrm>
          <a:prstGeom prst="rect">
            <a:avLst/>
          </a:prstGeom>
          <a:noFill/>
        </p:spPr>
        <p:txBody>
          <a:bodyPr wrap="square" rtlCol="0">
            <a:spAutoFit/>
          </a:bodyPr>
          <a:lstStyle/>
          <a:p>
            <a:r>
              <a:rPr lang="en-US" dirty="0"/>
              <a:t>Check y axes on these (push off is biased for visibility)</a:t>
            </a:r>
          </a:p>
        </p:txBody>
      </p:sp>
    </p:spTree>
    <p:extLst>
      <p:ext uri="{BB962C8B-B14F-4D97-AF65-F5344CB8AC3E}">
        <p14:creationId xmlns:p14="http://schemas.microsoft.com/office/powerpoint/2010/main" val="297744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35B765-7CC6-5D87-DE2F-B7E151F154F1}"/>
              </a:ext>
            </a:extLst>
          </p:cNvPr>
          <p:cNvPicPr>
            <a:picLocks noChangeAspect="1"/>
          </p:cNvPicPr>
          <p:nvPr/>
        </p:nvPicPr>
        <p:blipFill>
          <a:blip r:embed="rId2"/>
          <a:stretch>
            <a:fillRect/>
          </a:stretch>
        </p:blipFill>
        <p:spPr>
          <a:xfrm>
            <a:off x="0" y="200670"/>
            <a:ext cx="9144000" cy="4742160"/>
          </a:xfrm>
          <a:prstGeom prst="rect">
            <a:avLst/>
          </a:prstGeom>
        </p:spPr>
      </p:pic>
      <p:sp>
        <p:nvSpPr>
          <p:cNvPr id="2" name="Title 1">
            <a:extLst>
              <a:ext uri="{FF2B5EF4-FFF2-40B4-BE49-F238E27FC236}">
                <a16:creationId xmlns:a16="http://schemas.microsoft.com/office/drawing/2014/main" id="{3112197D-D0AF-EBAA-1D2C-BF4CD32DA54E}"/>
              </a:ext>
            </a:extLst>
          </p:cNvPr>
          <p:cNvSpPr>
            <a:spLocks noGrp="1"/>
          </p:cNvSpPr>
          <p:nvPr>
            <p:ph type="title"/>
          </p:nvPr>
        </p:nvSpPr>
        <p:spPr/>
        <p:txBody>
          <a:bodyPr>
            <a:normAutofit fontScale="90000"/>
          </a:bodyPr>
          <a:lstStyle/>
          <a:p>
            <a:r>
              <a:rPr lang="en-US" dirty="0" err="1"/>
              <a:t>fz</a:t>
            </a:r>
            <a:endParaRPr lang="en-US" dirty="0"/>
          </a:p>
        </p:txBody>
      </p:sp>
      <p:sp>
        <p:nvSpPr>
          <p:cNvPr id="5" name="Slide Number Placeholder 4">
            <a:extLst>
              <a:ext uri="{FF2B5EF4-FFF2-40B4-BE49-F238E27FC236}">
                <a16:creationId xmlns:a16="http://schemas.microsoft.com/office/drawing/2014/main" id="{FE9978E7-8D4F-B2CB-D9FE-E6A5E7EDD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5" name="Picture 14">
            <a:extLst>
              <a:ext uri="{FF2B5EF4-FFF2-40B4-BE49-F238E27FC236}">
                <a16:creationId xmlns:a16="http://schemas.microsoft.com/office/drawing/2014/main" id="{0A42F2BD-E524-D188-6BF4-48C76F35DB25}"/>
              </a:ext>
            </a:extLst>
          </p:cNvPr>
          <p:cNvPicPr>
            <a:picLocks noChangeAspect="1"/>
          </p:cNvPicPr>
          <p:nvPr/>
        </p:nvPicPr>
        <p:blipFill>
          <a:blip r:embed="rId3"/>
          <a:stretch>
            <a:fillRect/>
          </a:stretch>
        </p:blipFill>
        <p:spPr>
          <a:xfrm>
            <a:off x="5812615" y="2758530"/>
            <a:ext cx="3570243" cy="1790700"/>
          </a:xfrm>
          <a:prstGeom prst="rect">
            <a:avLst/>
          </a:prstGeom>
        </p:spPr>
      </p:pic>
    </p:spTree>
    <p:extLst>
      <p:ext uri="{BB962C8B-B14F-4D97-AF65-F5344CB8AC3E}">
        <p14:creationId xmlns:p14="http://schemas.microsoft.com/office/powerpoint/2010/main" val="412404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197D-D0AF-EBAA-1D2C-BF4CD32DA54E}"/>
              </a:ext>
            </a:extLst>
          </p:cNvPr>
          <p:cNvSpPr>
            <a:spLocks noGrp="1"/>
          </p:cNvSpPr>
          <p:nvPr>
            <p:ph type="title"/>
          </p:nvPr>
        </p:nvSpPr>
        <p:spPr/>
        <p:txBody>
          <a:bodyPr>
            <a:normAutofit fontScale="90000"/>
          </a:bodyPr>
          <a:lstStyle/>
          <a:p>
            <a:r>
              <a:rPr lang="en-US" dirty="0" err="1"/>
              <a:t>fy</a:t>
            </a:r>
            <a:endParaRPr lang="en-US" dirty="0"/>
          </a:p>
        </p:txBody>
      </p:sp>
      <p:sp>
        <p:nvSpPr>
          <p:cNvPr id="5" name="Slide Number Placeholder 4">
            <a:extLst>
              <a:ext uri="{FF2B5EF4-FFF2-40B4-BE49-F238E27FC236}">
                <a16:creationId xmlns:a16="http://schemas.microsoft.com/office/drawing/2014/main" id="{FE9978E7-8D4F-B2CB-D9FE-E6A5E7EDD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9" name="Picture 8">
            <a:extLst>
              <a:ext uri="{FF2B5EF4-FFF2-40B4-BE49-F238E27FC236}">
                <a16:creationId xmlns:a16="http://schemas.microsoft.com/office/drawing/2014/main" id="{784ED45D-C856-9C99-8F7C-93EF86E9954E}"/>
              </a:ext>
            </a:extLst>
          </p:cNvPr>
          <p:cNvPicPr>
            <a:picLocks noChangeAspect="1"/>
          </p:cNvPicPr>
          <p:nvPr/>
        </p:nvPicPr>
        <p:blipFill>
          <a:blip r:embed="rId2"/>
          <a:stretch>
            <a:fillRect/>
          </a:stretch>
        </p:blipFill>
        <p:spPr>
          <a:xfrm>
            <a:off x="739441" y="66675"/>
            <a:ext cx="2619710" cy="5143500"/>
          </a:xfrm>
          <a:prstGeom prst="rect">
            <a:avLst/>
          </a:prstGeom>
        </p:spPr>
      </p:pic>
      <p:pic>
        <p:nvPicPr>
          <p:cNvPr id="8" name="Picture 7">
            <a:extLst>
              <a:ext uri="{FF2B5EF4-FFF2-40B4-BE49-F238E27FC236}">
                <a16:creationId xmlns:a16="http://schemas.microsoft.com/office/drawing/2014/main" id="{02A15AE4-8F92-30C9-A99A-A176262C54E7}"/>
              </a:ext>
            </a:extLst>
          </p:cNvPr>
          <p:cNvPicPr>
            <a:picLocks noChangeAspect="1"/>
          </p:cNvPicPr>
          <p:nvPr/>
        </p:nvPicPr>
        <p:blipFill>
          <a:blip r:embed="rId3"/>
          <a:stretch>
            <a:fillRect/>
          </a:stretch>
        </p:blipFill>
        <p:spPr>
          <a:xfrm>
            <a:off x="2637713" y="837340"/>
            <a:ext cx="6916025" cy="3468819"/>
          </a:xfrm>
          <a:prstGeom prst="rect">
            <a:avLst/>
          </a:prstGeom>
        </p:spPr>
      </p:pic>
    </p:spTree>
    <p:extLst>
      <p:ext uri="{BB962C8B-B14F-4D97-AF65-F5344CB8AC3E}">
        <p14:creationId xmlns:p14="http://schemas.microsoft.com/office/powerpoint/2010/main" val="145898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853202-24E7-0317-A324-9FCD868A3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Picture 6">
            <a:extLst>
              <a:ext uri="{FF2B5EF4-FFF2-40B4-BE49-F238E27FC236}">
                <a16:creationId xmlns:a16="http://schemas.microsoft.com/office/drawing/2014/main" id="{6B0F6D19-917A-B7C6-9015-B71047D877F9}"/>
              </a:ext>
            </a:extLst>
          </p:cNvPr>
          <p:cNvPicPr>
            <a:picLocks noChangeAspect="1"/>
          </p:cNvPicPr>
          <p:nvPr/>
        </p:nvPicPr>
        <p:blipFill>
          <a:blip r:embed="rId2"/>
          <a:stretch>
            <a:fillRect/>
          </a:stretch>
        </p:blipFill>
        <p:spPr>
          <a:xfrm>
            <a:off x="-539750" y="102056"/>
            <a:ext cx="8343900" cy="4184988"/>
          </a:xfrm>
          <a:prstGeom prst="rect">
            <a:avLst/>
          </a:prstGeom>
        </p:spPr>
      </p:pic>
      <p:pic>
        <p:nvPicPr>
          <p:cNvPr id="9" name="Picture 8">
            <a:extLst>
              <a:ext uri="{FF2B5EF4-FFF2-40B4-BE49-F238E27FC236}">
                <a16:creationId xmlns:a16="http://schemas.microsoft.com/office/drawing/2014/main" id="{70514175-44C1-8774-1C36-F8620A6AE6A2}"/>
              </a:ext>
            </a:extLst>
          </p:cNvPr>
          <p:cNvPicPr>
            <a:picLocks noChangeAspect="1"/>
          </p:cNvPicPr>
          <p:nvPr/>
        </p:nvPicPr>
        <p:blipFill>
          <a:blip r:embed="rId3"/>
          <a:stretch>
            <a:fillRect/>
          </a:stretch>
        </p:blipFill>
        <p:spPr>
          <a:xfrm>
            <a:off x="2559050" y="1562130"/>
            <a:ext cx="6584950" cy="3302764"/>
          </a:xfrm>
          <a:prstGeom prst="rect">
            <a:avLst/>
          </a:prstGeom>
        </p:spPr>
      </p:pic>
    </p:spTree>
    <p:extLst>
      <p:ext uri="{BB962C8B-B14F-4D97-AF65-F5344CB8AC3E}">
        <p14:creationId xmlns:p14="http://schemas.microsoft.com/office/powerpoint/2010/main" val="54612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84B1-57BB-0496-26F1-70FD656E9C75}"/>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04A64F6-83B2-1D53-4934-6A8950D5CF6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7D03433-7454-A820-B4FD-F3DE6E41C5C8}"/>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17F1CC78-C04D-9BBD-E591-044812703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7" name="Picture 6">
            <a:extLst>
              <a:ext uri="{FF2B5EF4-FFF2-40B4-BE49-F238E27FC236}">
                <a16:creationId xmlns:a16="http://schemas.microsoft.com/office/drawing/2014/main" id="{1CC391AD-164B-F916-8663-F2CB1EF8A1DC}"/>
              </a:ext>
            </a:extLst>
          </p:cNvPr>
          <p:cNvPicPr>
            <a:picLocks noChangeAspect="1"/>
          </p:cNvPicPr>
          <p:nvPr/>
        </p:nvPicPr>
        <p:blipFill>
          <a:blip r:embed="rId2"/>
          <a:stretch>
            <a:fillRect/>
          </a:stretch>
        </p:blipFill>
        <p:spPr>
          <a:xfrm>
            <a:off x="-55473" y="0"/>
            <a:ext cx="3019245" cy="5143500"/>
          </a:xfrm>
          <a:prstGeom prst="rect">
            <a:avLst/>
          </a:prstGeom>
        </p:spPr>
      </p:pic>
      <p:pic>
        <p:nvPicPr>
          <p:cNvPr id="9" name="Picture 8">
            <a:extLst>
              <a:ext uri="{FF2B5EF4-FFF2-40B4-BE49-F238E27FC236}">
                <a16:creationId xmlns:a16="http://schemas.microsoft.com/office/drawing/2014/main" id="{CE6FFE72-29D6-BACB-8626-89523A24A555}"/>
              </a:ext>
            </a:extLst>
          </p:cNvPr>
          <p:cNvPicPr>
            <a:picLocks noChangeAspect="1"/>
          </p:cNvPicPr>
          <p:nvPr/>
        </p:nvPicPr>
        <p:blipFill>
          <a:blip r:embed="rId3"/>
          <a:stretch>
            <a:fillRect/>
          </a:stretch>
        </p:blipFill>
        <p:spPr>
          <a:xfrm>
            <a:off x="2044065" y="731375"/>
            <a:ext cx="7264400" cy="3643551"/>
          </a:xfrm>
          <a:prstGeom prst="rect">
            <a:avLst/>
          </a:prstGeom>
        </p:spPr>
      </p:pic>
    </p:spTree>
    <p:extLst>
      <p:ext uri="{BB962C8B-B14F-4D97-AF65-F5344CB8AC3E}">
        <p14:creationId xmlns:p14="http://schemas.microsoft.com/office/powerpoint/2010/main" val="18171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84B1-57BB-0496-26F1-70FD656E9C75}"/>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F04A64F6-83B2-1D53-4934-6A8950D5CF66}"/>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C7D03433-7454-A820-B4FD-F3DE6E41C5C8}"/>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17F1CC78-C04D-9BBD-E591-044812703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8" name="Picture 7">
            <a:extLst>
              <a:ext uri="{FF2B5EF4-FFF2-40B4-BE49-F238E27FC236}">
                <a16:creationId xmlns:a16="http://schemas.microsoft.com/office/drawing/2014/main" id="{74F65F51-BBC7-57C9-6792-0201CBDDE7B7}"/>
              </a:ext>
            </a:extLst>
          </p:cNvPr>
          <p:cNvPicPr>
            <a:picLocks noChangeAspect="1"/>
          </p:cNvPicPr>
          <p:nvPr/>
        </p:nvPicPr>
        <p:blipFill>
          <a:blip r:embed="rId2"/>
          <a:stretch>
            <a:fillRect/>
          </a:stretch>
        </p:blipFill>
        <p:spPr>
          <a:xfrm>
            <a:off x="-113800" y="0"/>
            <a:ext cx="3019245" cy="5143500"/>
          </a:xfrm>
          <a:prstGeom prst="rect">
            <a:avLst/>
          </a:prstGeom>
        </p:spPr>
      </p:pic>
      <p:pic>
        <p:nvPicPr>
          <p:cNvPr id="11" name="Picture 10">
            <a:extLst>
              <a:ext uri="{FF2B5EF4-FFF2-40B4-BE49-F238E27FC236}">
                <a16:creationId xmlns:a16="http://schemas.microsoft.com/office/drawing/2014/main" id="{0208AEDE-1E9F-1605-D7B9-DCD6CF9B1E6E}"/>
              </a:ext>
            </a:extLst>
          </p:cNvPr>
          <p:cNvPicPr>
            <a:picLocks noChangeAspect="1"/>
          </p:cNvPicPr>
          <p:nvPr/>
        </p:nvPicPr>
        <p:blipFill>
          <a:blip r:embed="rId3"/>
          <a:stretch>
            <a:fillRect/>
          </a:stretch>
        </p:blipFill>
        <p:spPr>
          <a:xfrm>
            <a:off x="2269477" y="731375"/>
            <a:ext cx="6838950" cy="3430161"/>
          </a:xfrm>
          <a:prstGeom prst="rect">
            <a:avLst/>
          </a:prstGeom>
        </p:spPr>
      </p:pic>
    </p:spTree>
    <p:extLst>
      <p:ext uri="{BB962C8B-B14F-4D97-AF65-F5344CB8AC3E}">
        <p14:creationId xmlns:p14="http://schemas.microsoft.com/office/powerpoint/2010/main" val="163982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0839-A55D-52A5-658A-4408B0C1B230}"/>
              </a:ext>
            </a:extLst>
          </p:cNvPr>
          <p:cNvSpPr>
            <a:spLocks noGrp="1"/>
          </p:cNvSpPr>
          <p:nvPr>
            <p:ph type="title"/>
          </p:nvPr>
        </p:nvSpPr>
        <p:spPr/>
        <p:txBody>
          <a:bodyPr>
            <a:normAutofit fontScale="90000"/>
          </a:bodyPr>
          <a:lstStyle/>
          <a:p>
            <a:r>
              <a:rPr lang="en-US" dirty="0"/>
              <a:t>Sample subject – percent gait profiles (subj 11)</a:t>
            </a:r>
          </a:p>
        </p:txBody>
      </p:sp>
      <p:sp>
        <p:nvSpPr>
          <p:cNvPr id="3" name="Text Placeholder 2">
            <a:extLst>
              <a:ext uri="{FF2B5EF4-FFF2-40B4-BE49-F238E27FC236}">
                <a16:creationId xmlns:a16="http://schemas.microsoft.com/office/drawing/2014/main" id="{3D173BB8-2DEC-5172-F7DB-1E21ABC4E1A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1C4F4F3-303E-2C88-C940-2ED73FD9F300}"/>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45F58006-B6CA-A5BC-679A-51E21710BA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7" name="Picture 6">
            <a:extLst>
              <a:ext uri="{FF2B5EF4-FFF2-40B4-BE49-F238E27FC236}">
                <a16:creationId xmlns:a16="http://schemas.microsoft.com/office/drawing/2014/main" id="{124BBFCE-A5C2-C1B8-1975-50B7D46413E6}"/>
              </a:ext>
            </a:extLst>
          </p:cNvPr>
          <p:cNvPicPr>
            <a:picLocks noChangeAspect="1"/>
          </p:cNvPicPr>
          <p:nvPr/>
        </p:nvPicPr>
        <p:blipFill>
          <a:blip r:embed="rId2"/>
          <a:stretch>
            <a:fillRect/>
          </a:stretch>
        </p:blipFill>
        <p:spPr>
          <a:xfrm>
            <a:off x="0" y="2977170"/>
            <a:ext cx="9144000" cy="2027709"/>
          </a:xfrm>
          <a:prstGeom prst="rect">
            <a:avLst/>
          </a:prstGeom>
        </p:spPr>
      </p:pic>
      <p:pic>
        <p:nvPicPr>
          <p:cNvPr id="9" name="Picture 8">
            <a:extLst>
              <a:ext uri="{FF2B5EF4-FFF2-40B4-BE49-F238E27FC236}">
                <a16:creationId xmlns:a16="http://schemas.microsoft.com/office/drawing/2014/main" id="{4730DE03-616F-22D4-BA9A-A33F10E998F9}"/>
              </a:ext>
            </a:extLst>
          </p:cNvPr>
          <p:cNvPicPr>
            <a:picLocks noChangeAspect="1"/>
          </p:cNvPicPr>
          <p:nvPr/>
        </p:nvPicPr>
        <p:blipFill>
          <a:blip r:embed="rId3"/>
          <a:stretch>
            <a:fillRect/>
          </a:stretch>
        </p:blipFill>
        <p:spPr>
          <a:xfrm>
            <a:off x="0" y="1050433"/>
            <a:ext cx="9144000" cy="2028780"/>
          </a:xfrm>
          <a:prstGeom prst="rect">
            <a:avLst/>
          </a:prstGeom>
        </p:spPr>
      </p:pic>
    </p:spTree>
    <p:extLst>
      <p:ext uri="{BB962C8B-B14F-4D97-AF65-F5344CB8AC3E}">
        <p14:creationId xmlns:p14="http://schemas.microsoft.com/office/powerpoint/2010/main" val="141116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D7E5-974B-A794-5FF6-F042D40FF906}"/>
              </a:ext>
            </a:extLst>
          </p:cNvPr>
          <p:cNvSpPr>
            <a:spLocks noGrp="1"/>
          </p:cNvSpPr>
          <p:nvPr>
            <p:ph type="title"/>
          </p:nvPr>
        </p:nvSpPr>
        <p:spPr/>
        <p:txBody>
          <a:bodyPr>
            <a:normAutofit fontScale="90000"/>
          </a:bodyPr>
          <a:lstStyle/>
          <a:p>
            <a:r>
              <a:rPr lang="en-US" dirty="0"/>
              <a:t>Step time issues</a:t>
            </a:r>
          </a:p>
        </p:txBody>
      </p:sp>
      <p:sp>
        <p:nvSpPr>
          <p:cNvPr id="3" name="Text Placeholder 2">
            <a:extLst>
              <a:ext uri="{FF2B5EF4-FFF2-40B4-BE49-F238E27FC236}">
                <a16:creationId xmlns:a16="http://schemas.microsoft.com/office/drawing/2014/main" id="{3B780280-8B81-FFD3-A9D8-AA907DA4A054}"/>
              </a:ext>
            </a:extLst>
          </p:cNvPr>
          <p:cNvSpPr>
            <a:spLocks noGrp="1"/>
          </p:cNvSpPr>
          <p:nvPr>
            <p:ph type="body" idx="1"/>
          </p:nvPr>
        </p:nvSpPr>
        <p:spPr>
          <a:xfrm>
            <a:off x="311700" y="1152475"/>
            <a:ext cx="1557441" cy="1604172"/>
          </a:xfrm>
        </p:spPr>
        <p:txBody>
          <a:bodyPr>
            <a:normAutofit fontScale="92500" lnSpcReduction="10000"/>
          </a:bodyPr>
          <a:lstStyle/>
          <a:p>
            <a:pPr marL="114300" indent="0">
              <a:buNone/>
            </a:pPr>
            <a:r>
              <a:rPr lang="en-US" dirty="0"/>
              <a:t>MLL at </a:t>
            </a:r>
            <a:r>
              <a:rPr lang="en-US" dirty="0" err="1"/>
              <a:t>hs</a:t>
            </a:r>
            <a:r>
              <a:rPr lang="en-US" dirty="0"/>
              <a:t> 81 in washout: not going below 50 N thresh</a:t>
            </a:r>
          </a:p>
        </p:txBody>
      </p:sp>
      <p:sp>
        <p:nvSpPr>
          <p:cNvPr id="4" name="Slide Number Placeholder 3">
            <a:extLst>
              <a:ext uri="{FF2B5EF4-FFF2-40B4-BE49-F238E27FC236}">
                <a16:creationId xmlns:a16="http://schemas.microsoft.com/office/drawing/2014/main" id="{B717F6E1-313E-A58E-34A6-BD7668BC3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6" name="Picture 5">
            <a:extLst>
              <a:ext uri="{FF2B5EF4-FFF2-40B4-BE49-F238E27FC236}">
                <a16:creationId xmlns:a16="http://schemas.microsoft.com/office/drawing/2014/main" id="{04803385-41FD-B34E-B96B-E75C9013E750}"/>
              </a:ext>
            </a:extLst>
          </p:cNvPr>
          <p:cNvPicPr>
            <a:picLocks noChangeAspect="1"/>
          </p:cNvPicPr>
          <p:nvPr/>
        </p:nvPicPr>
        <p:blipFill>
          <a:blip r:embed="rId3"/>
          <a:stretch>
            <a:fillRect/>
          </a:stretch>
        </p:blipFill>
        <p:spPr>
          <a:xfrm>
            <a:off x="383486" y="2702859"/>
            <a:ext cx="1131029" cy="2440641"/>
          </a:xfrm>
          <a:prstGeom prst="rect">
            <a:avLst/>
          </a:prstGeom>
        </p:spPr>
      </p:pic>
      <p:sp>
        <p:nvSpPr>
          <p:cNvPr id="7" name="Text Placeholder 2">
            <a:extLst>
              <a:ext uri="{FF2B5EF4-FFF2-40B4-BE49-F238E27FC236}">
                <a16:creationId xmlns:a16="http://schemas.microsoft.com/office/drawing/2014/main" id="{334552D1-C6F6-4A64-6E41-AB7EB350B9D7}"/>
              </a:ext>
            </a:extLst>
          </p:cNvPr>
          <p:cNvSpPr txBox="1">
            <a:spLocks/>
          </p:cNvSpPr>
          <p:nvPr/>
        </p:nvSpPr>
        <p:spPr>
          <a:xfrm>
            <a:off x="1748295" y="1165922"/>
            <a:ext cx="1557441" cy="160417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t>MLL at </a:t>
            </a:r>
            <a:r>
              <a:rPr lang="en-US" dirty="0" err="1"/>
              <a:t>hs</a:t>
            </a:r>
            <a:r>
              <a:rPr lang="en-US" dirty="0"/>
              <a:t> 109 in split 1: not going below 50 N thresh</a:t>
            </a:r>
          </a:p>
        </p:txBody>
      </p:sp>
      <p:pic>
        <p:nvPicPr>
          <p:cNvPr id="10" name="Picture 9">
            <a:extLst>
              <a:ext uri="{FF2B5EF4-FFF2-40B4-BE49-F238E27FC236}">
                <a16:creationId xmlns:a16="http://schemas.microsoft.com/office/drawing/2014/main" id="{6A254E4D-32A3-D844-5C83-BDB1140965B0}"/>
              </a:ext>
            </a:extLst>
          </p:cNvPr>
          <p:cNvPicPr>
            <a:picLocks noChangeAspect="1"/>
          </p:cNvPicPr>
          <p:nvPr/>
        </p:nvPicPr>
        <p:blipFill>
          <a:blip r:embed="rId4"/>
          <a:stretch>
            <a:fillRect/>
          </a:stretch>
        </p:blipFill>
        <p:spPr>
          <a:xfrm>
            <a:off x="2163847" y="2626042"/>
            <a:ext cx="885153" cy="2544351"/>
          </a:xfrm>
          <a:prstGeom prst="rect">
            <a:avLst/>
          </a:prstGeom>
        </p:spPr>
      </p:pic>
      <p:pic>
        <p:nvPicPr>
          <p:cNvPr id="12" name="Picture 11">
            <a:extLst>
              <a:ext uri="{FF2B5EF4-FFF2-40B4-BE49-F238E27FC236}">
                <a16:creationId xmlns:a16="http://schemas.microsoft.com/office/drawing/2014/main" id="{C405AA65-B079-EBC6-D548-6D26CFB1F739}"/>
              </a:ext>
            </a:extLst>
          </p:cNvPr>
          <p:cNvPicPr>
            <a:picLocks noChangeAspect="1"/>
          </p:cNvPicPr>
          <p:nvPr/>
        </p:nvPicPr>
        <p:blipFill>
          <a:blip r:embed="rId5"/>
          <a:stretch>
            <a:fillRect/>
          </a:stretch>
        </p:blipFill>
        <p:spPr>
          <a:xfrm>
            <a:off x="3464552" y="2672984"/>
            <a:ext cx="1022948" cy="2470516"/>
          </a:xfrm>
          <a:prstGeom prst="rect">
            <a:avLst/>
          </a:prstGeom>
        </p:spPr>
      </p:pic>
      <p:sp>
        <p:nvSpPr>
          <p:cNvPr id="13" name="Text Placeholder 2">
            <a:extLst>
              <a:ext uri="{FF2B5EF4-FFF2-40B4-BE49-F238E27FC236}">
                <a16:creationId xmlns:a16="http://schemas.microsoft.com/office/drawing/2014/main" id="{41CB8BEA-378B-741A-4DCB-13BB2ACE9262}"/>
              </a:ext>
            </a:extLst>
          </p:cNvPr>
          <p:cNvSpPr txBox="1">
            <a:spLocks/>
          </p:cNvSpPr>
          <p:nvPr/>
        </p:nvSpPr>
        <p:spPr>
          <a:xfrm>
            <a:off x="3222751" y="1152475"/>
            <a:ext cx="1557441" cy="160417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t>MLL at </a:t>
            </a:r>
            <a:r>
              <a:rPr lang="en-US" dirty="0" err="1"/>
              <a:t>hs</a:t>
            </a:r>
            <a:r>
              <a:rPr lang="en-US" dirty="0"/>
              <a:t> 349 in split 1: not going below 50 N thresh</a:t>
            </a:r>
          </a:p>
        </p:txBody>
      </p:sp>
      <p:pic>
        <p:nvPicPr>
          <p:cNvPr id="15" name="Picture 14">
            <a:extLst>
              <a:ext uri="{FF2B5EF4-FFF2-40B4-BE49-F238E27FC236}">
                <a16:creationId xmlns:a16="http://schemas.microsoft.com/office/drawing/2014/main" id="{29EE3B05-DF6A-4395-42A8-07F1A4AF6591}"/>
              </a:ext>
            </a:extLst>
          </p:cNvPr>
          <p:cNvPicPr>
            <a:picLocks noChangeAspect="1"/>
          </p:cNvPicPr>
          <p:nvPr/>
        </p:nvPicPr>
        <p:blipFill>
          <a:blip r:embed="rId6"/>
          <a:stretch>
            <a:fillRect/>
          </a:stretch>
        </p:blipFill>
        <p:spPr>
          <a:xfrm>
            <a:off x="4903052" y="2770094"/>
            <a:ext cx="1039836" cy="2162974"/>
          </a:xfrm>
          <a:prstGeom prst="rect">
            <a:avLst/>
          </a:prstGeom>
          <a:ln>
            <a:noFill/>
          </a:ln>
          <a:effectLst>
            <a:outerShdw blurRad="292100" dist="139700" dir="2700000" algn="tl" rotWithShape="0">
              <a:srgbClr val="333333">
                <a:alpha val="65000"/>
              </a:srgbClr>
            </a:outerShdw>
          </a:effectLst>
        </p:spPr>
      </p:pic>
      <p:sp>
        <p:nvSpPr>
          <p:cNvPr id="16" name="Text Placeholder 2">
            <a:extLst>
              <a:ext uri="{FF2B5EF4-FFF2-40B4-BE49-F238E27FC236}">
                <a16:creationId xmlns:a16="http://schemas.microsoft.com/office/drawing/2014/main" id="{2948F70D-6661-4B37-48F0-C26F7D8D99E6}"/>
              </a:ext>
            </a:extLst>
          </p:cNvPr>
          <p:cNvSpPr txBox="1">
            <a:spLocks/>
          </p:cNvSpPr>
          <p:nvPr/>
        </p:nvSpPr>
        <p:spPr>
          <a:xfrm>
            <a:off x="4635341" y="1165922"/>
            <a:ext cx="1557441" cy="160417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t>MLL at </a:t>
            </a:r>
            <a:r>
              <a:rPr lang="en-US" dirty="0" err="1"/>
              <a:t>hs</a:t>
            </a:r>
            <a:r>
              <a:rPr lang="en-US" dirty="0"/>
              <a:t> 454 in split 1: foot drag probably – a forceful one</a:t>
            </a:r>
          </a:p>
        </p:txBody>
      </p:sp>
      <p:sp>
        <p:nvSpPr>
          <p:cNvPr id="17" name="Text Placeholder 2">
            <a:extLst>
              <a:ext uri="{FF2B5EF4-FFF2-40B4-BE49-F238E27FC236}">
                <a16:creationId xmlns:a16="http://schemas.microsoft.com/office/drawing/2014/main" id="{7DA0831A-D6FB-F8AC-D1B6-33BC2405919E}"/>
              </a:ext>
            </a:extLst>
          </p:cNvPr>
          <p:cNvSpPr txBox="1">
            <a:spLocks/>
          </p:cNvSpPr>
          <p:nvPr/>
        </p:nvSpPr>
        <p:spPr>
          <a:xfrm>
            <a:off x="6174486" y="1152475"/>
            <a:ext cx="1557441" cy="1795305"/>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t>MLL at </a:t>
            </a:r>
            <a:r>
              <a:rPr lang="en-US" dirty="0" err="1"/>
              <a:t>hs</a:t>
            </a:r>
            <a:r>
              <a:rPr lang="en-US" dirty="0"/>
              <a:t> 201 in save: double dip below threshold -&gt; two heel strikes</a:t>
            </a:r>
          </a:p>
        </p:txBody>
      </p:sp>
      <p:pic>
        <p:nvPicPr>
          <p:cNvPr id="19" name="Picture 18">
            <a:extLst>
              <a:ext uri="{FF2B5EF4-FFF2-40B4-BE49-F238E27FC236}">
                <a16:creationId xmlns:a16="http://schemas.microsoft.com/office/drawing/2014/main" id="{51664A35-56AB-5DCC-2FF1-00C4655A538E}"/>
              </a:ext>
            </a:extLst>
          </p:cNvPr>
          <p:cNvPicPr>
            <a:picLocks noChangeAspect="1"/>
          </p:cNvPicPr>
          <p:nvPr/>
        </p:nvPicPr>
        <p:blipFill>
          <a:blip r:embed="rId7"/>
          <a:stretch>
            <a:fillRect/>
          </a:stretch>
        </p:blipFill>
        <p:spPr>
          <a:xfrm>
            <a:off x="6430504" y="2947780"/>
            <a:ext cx="1226723" cy="1985288"/>
          </a:xfrm>
          <a:prstGeom prst="rect">
            <a:avLst/>
          </a:prstGeom>
        </p:spPr>
      </p:pic>
      <p:pic>
        <p:nvPicPr>
          <p:cNvPr id="21" name="Picture 20">
            <a:extLst>
              <a:ext uri="{FF2B5EF4-FFF2-40B4-BE49-F238E27FC236}">
                <a16:creationId xmlns:a16="http://schemas.microsoft.com/office/drawing/2014/main" id="{5EA87053-10F3-94A7-6195-D000D8ED2C64}"/>
              </a:ext>
            </a:extLst>
          </p:cNvPr>
          <p:cNvPicPr>
            <a:picLocks noChangeAspect="1"/>
          </p:cNvPicPr>
          <p:nvPr/>
        </p:nvPicPr>
        <p:blipFill>
          <a:blip r:embed="rId8"/>
          <a:stretch>
            <a:fillRect/>
          </a:stretch>
        </p:blipFill>
        <p:spPr>
          <a:xfrm>
            <a:off x="7919355" y="2883367"/>
            <a:ext cx="1008226" cy="2114114"/>
          </a:xfrm>
          <a:prstGeom prst="rect">
            <a:avLst/>
          </a:prstGeom>
        </p:spPr>
      </p:pic>
      <p:sp>
        <p:nvSpPr>
          <p:cNvPr id="22" name="Text Placeholder 2">
            <a:extLst>
              <a:ext uri="{FF2B5EF4-FFF2-40B4-BE49-F238E27FC236}">
                <a16:creationId xmlns:a16="http://schemas.microsoft.com/office/drawing/2014/main" id="{D369FFE7-E755-7649-C637-575C1E86141E}"/>
              </a:ext>
            </a:extLst>
          </p:cNvPr>
          <p:cNvSpPr txBox="1">
            <a:spLocks/>
          </p:cNvSpPr>
          <p:nvPr/>
        </p:nvSpPr>
        <p:spPr>
          <a:xfrm>
            <a:off x="7693737" y="1165922"/>
            <a:ext cx="1557441" cy="160417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t>MLL at </a:t>
            </a:r>
            <a:r>
              <a:rPr lang="en-US" dirty="0" err="1"/>
              <a:t>hs</a:t>
            </a:r>
            <a:r>
              <a:rPr lang="en-US" dirty="0"/>
              <a:t> 360 in save: not going below 50 N thresh</a:t>
            </a:r>
          </a:p>
        </p:txBody>
      </p:sp>
    </p:spTree>
    <p:extLst>
      <p:ext uri="{BB962C8B-B14F-4D97-AF65-F5344CB8AC3E}">
        <p14:creationId xmlns:p14="http://schemas.microsoft.com/office/powerpoint/2010/main" val="102342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A96A-915B-7025-73E8-1659E9F46D24}"/>
              </a:ext>
            </a:extLst>
          </p:cNvPr>
          <p:cNvSpPr>
            <a:spLocks noGrp="1"/>
          </p:cNvSpPr>
          <p:nvPr>
            <p:ph type="title"/>
          </p:nvPr>
        </p:nvSpPr>
        <p:spPr>
          <a:xfrm>
            <a:off x="311700" y="445025"/>
            <a:ext cx="5751488" cy="572700"/>
          </a:xfrm>
        </p:spPr>
        <p:txBody>
          <a:bodyPr>
            <a:normAutofit fontScale="90000"/>
          </a:bodyPr>
          <a:lstStyle/>
          <a:p>
            <a:r>
              <a:rPr lang="en-US" dirty="0"/>
              <a:t>Using the hs1 – to2 – hs2 – to1 step validation method</a:t>
            </a:r>
          </a:p>
        </p:txBody>
      </p:sp>
      <p:sp>
        <p:nvSpPr>
          <p:cNvPr id="3" name="Text Placeholder 2">
            <a:extLst>
              <a:ext uri="{FF2B5EF4-FFF2-40B4-BE49-F238E27FC236}">
                <a16:creationId xmlns:a16="http://schemas.microsoft.com/office/drawing/2014/main" id="{641146ED-9C3B-994E-EE7F-CBF0D23BDA17}"/>
              </a:ext>
            </a:extLst>
          </p:cNvPr>
          <p:cNvSpPr>
            <a:spLocks noGrp="1"/>
          </p:cNvSpPr>
          <p:nvPr>
            <p:ph type="body" idx="1"/>
          </p:nvPr>
        </p:nvSpPr>
        <p:spPr>
          <a:xfrm>
            <a:off x="311700" y="1502102"/>
            <a:ext cx="5569570" cy="3416400"/>
          </a:xfrm>
        </p:spPr>
        <p:txBody>
          <a:bodyPr/>
          <a:lstStyle/>
          <a:p>
            <a:pPr>
              <a:buFontTx/>
              <a:buChar char="-"/>
            </a:pPr>
            <a:r>
              <a:rPr lang="en-US" dirty="0"/>
              <a:t>Applied on both legs (time - based) and removed any steps (index - based) that were invalid on both legs</a:t>
            </a:r>
          </a:p>
          <a:p>
            <a:pPr>
              <a:buFontTx/>
              <a:buChar char="-"/>
            </a:pPr>
            <a:r>
              <a:rPr lang="en-US" dirty="0"/>
              <a:t>Not yet tested with asymmetry</a:t>
            </a:r>
          </a:p>
          <a:p>
            <a:pPr>
              <a:buFontTx/>
              <a:buChar char="-"/>
            </a:pPr>
            <a:r>
              <a:rPr lang="en-US" dirty="0"/>
              <a:t>Problem shows up when there is an invalid step: in that case all following steps also end up invalid</a:t>
            </a:r>
          </a:p>
          <a:p>
            <a:pPr>
              <a:buFontTx/>
              <a:buChar char="-"/>
            </a:pPr>
            <a:endParaRPr lang="en-US" dirty="0"/>
          </a:p>
          <a:p>
            <a:pPr>
              <a:buFontTx/>
              <a:buChar char="-"/>
            </a:pPr>
            <a:r>
              <a:rPr lang="en-US" dirty="0"/>
              <a:t>Maybe this is the point where brute force corrections come in</a:t>
            </a:r>
          </a:p>
          <a:p>
            <a:pPr>
              <a:buFontTx/>
              <a:buChar char="-"/>
            </a:pPr>
            <a:endParaRPr lang="en-US" dirty="0"/>
          </a:p>
        </p:txBody>
      </p:sp>
      <p:sp>
        <p:nvSpPr>
          <p:cNvPr id="4" name="Slide Number Placeholder 3">
            <a:extLst>
              <a:ext uri="{FF2B5EF4-FFF2-40B4-BE49-F238E27FC236}">
                <a16:creationId xmlns:a16="http://schemas.microsoft.com/office/drawing/2014/main" id="{C137E0DD-EB98-D343-0CCB-5CF2243097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Picture 5">
            <a:extLst>
              <a:ext uri="{FF2B5EF4-FFF2-40B4-BE49-F238E27FC236}">
                <a16:creationId xmlns:a16="http://schemas.microsoft.com/office/drawing/2014/main" id="{DA26BA9B-F8A4-C178-BD44-976B5F8E9210}"/>
              </a:ext>
            </a:extLst>
          </p:cNvPr>
          <p:cNvPicPr>
            <a:picLocks noChangeAspect="1"/>
          </p:cNvPicPr>
          <p:nvPr/>
        </p:nvPicPr>
        <p:blipFill>
          <a:blip r:embed="rId2"/>
          <a:stretch>
            <a:fillRect/>
          </a:stretch>
        </p:blipFill>
        <p:spPr>
          <a:xfrm>
            <a:off x="6063188" y="0"/>
            <a:ext cx="3080812" cy="5143500"/>
          </a:xfrm>
          <a:prstGeom prst="rect">
            <a:avLst/>
          </a:prstGeom>
        </p:spPr>
      </p:pic>
      <p:sp>
        <p:nvSpPr>
          <p:cNvPr id="7" name="Rectangle 6">
            <a:extLst>
              <a:ext uri="{FF2B5EF4-FFF2-40B4-BE49-F238E27FC236}">
                <a16:creationId xmlns:a16="http://schemas.microsoft.com/office/drawing/2014/main" id="{FA1D9A98-0A26-CFB1-EA23-0907FD25C25F}"/>
              </a:ext>
            </a:extLst>
          </p:cNvPr>
          <p:cNvSpPr/>
          <p:nvPr/>
        </p:nvSpPr>
        <p:spPr>
          <a:xfrm>
            <a:off x="6004112" y="3919818"/>
            <a:ext cx="3017046" cy="39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18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A96A-915B-7025-73E8-1659E9F46D24}"/>
              </a:ext>
            </a:extLst>
          </p:cNvPr>
          <p:cNvSpPr>
            <a:spLocks noGrp="1"/>
          </p:cNvSpPr>
          <p:nvPr>
            <p:ph type="title"/>
          </p:nvPr>
        </p:nvSpPr>
        <p:spPr>
          <a:xfrm>
            <a:off x="311700" y="445025"/>
            <a:ext cx="5751488" cy="572700"/>
          </a:xfrm>
        </p:spPr>
        <p:txBody>
          <a:bodyPr>
            <a:normAutofit fontScale="90000"/>
          </a:bodyPr>
          <a:lstStyle/>
          <a:p>
            <a:r>
              <a:rPr lang="en-US" dirty="0"/>
              <a:t>Using the hs1 – to2 – hs2 – to1 step validation method with a subject know to have problematic gait event identification</a:t>
            </a:r>
          </a:p>
        </p:txBody>
      </p:sp>
      <p:sp>
        <p:nvSpPr>
          <p:cNvPr id="3" name="Text Placeholder 2">
            <a:extLst>
              <a:ext uri="{FF2B5EF4-FFF2-40B4-BE49-F238E27FC236}">
                <a16:creationId xmlns:a16="http://schemas.microsoft.com/office/drawing/2014/main" id="{641146ED-9C3B-994E-EE7F-CBF0D23BDA17}"/>
              </a:ext>
            </a:extLst>
          </p:cNvPr>
          <p:cNvSpPr>
            <a:spLocks noGrp="1"/>
          </p:cNvSpPr>
          <p:nvPr>
            <p:ph type="body" idx="1"/>
          </p:nvPr>
        </p:nvSpPr>
        <p:spPr>
          <a:xfrm>
            <a:off x="311700" y="1502102"/>
            <a:ext cx="5569570" cy="3416400"/>
          </a:xfrm>
        </p:spPr>
        <p:txBody>
          <a:bodyPr/>
          <a:lstStyle/>
          <a:p>
            <a:pPr>
              <a:buFontTx/>
              <a:buChar char="-"/>
            </a:pPr>
            <a:endParaRPr lang="en-US" dirty="0"/>
          </a:p>
        </p:txBody>
      </p:sp>
      <p:sp>
        <p:nvSpPr>
          <p:cNvPr id="4" name="Slide Number Placeholder 3">
            <a:extLst>
              <a:ext uri="{FF2B5EF4-FFF2-40B4-BE49-F238E27FC236}">
                <a16:creationId xmlns:a16="http://schemas.microsoft.com/office/drawing/2014/main" id="{C137E0DD-EB98-D343-0CCB-5CF2243097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8" name="Picture 7">
            <a:extLst>
              <a:ext uri="{FF2B5EF4-FFF2-40B4-BE49-F238E27FC236}">
                <a16:creationId xmlns:a16="http://schemas.microsoft.com/office/drawing/2014/main" id="{EC23A148-3D3E-2DA8-837D-81E17A334788}"/>
              </a:ext>
            </a:extLst>
          </p:cNvPr>
          <p:cNvPicPr>
            <a:picLocks noChangeAspect="1"/>
          </p:cNvPicPr>
          <p:nvPr/>
        </p:nvPicPr>
        <p:blipFill>
          <a:blip r:embed="rId2"/>
          <a:stretch>
            <a:fillRect/>
          </a:stretch>
        </p:blipFill>
        <p:spPr>
          <a:xfrm>
            <a:off x="6125135" y="0"/>
            <a:ext cx="3068977" cy="5143500"/>
          </a:xfrm>
          <a:prstGeom prst="rect">
            <a:avLst/>
          </a:prstGeom>
        </p:spPr>
      </p:pic>
      <p:sp>
        <p:nvSpPr>
          <p:cNvPr id="7" name="Rectangle 6">
            <a:extLst>
              <a:ext uri="{FF2B5EF4-FFF2-40B4-BE49-F238E27FC236}">
                <a16:creationId xmlns:a16="http://schemas.microsoft.com/office/drawing/2014/main" id="{FA1D9A98-0A26-CFB1-EA23-0907FD25C25F}"/>
              </a:ext>
            </a:extLst>
          </p:cNvPr>
          <p:cNvSpPr/>
          <p:nvPr/>
        </p:nvSpPr>
        <p:spPr>
          <a:xfrm>
            <a:off x="6117480" y="337775"/>
            <a:ext cx="3017046" cy="39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810A6F-11F5-F119-4698-C00903178340}"/>
              </a:ext>
            </a:extLst>
          </p:cNvPr>
          <p:cNvSpPr/>
          <p:nvPr/>
        </p:nvSpPr>
        <p:spPr>
          <a:xfrm>
            <a:off x="6117480" y="1048978"/>
            <a:ext cx="3017046" cy="39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6A2B07-18E0-BFF0-89A3-5F02C8457A97}"/>
              </a:ext>
            </a:extLst>
          </p:cNvPr>
          <p:cNvSpPr/>
          <p:nvPr/>
        </p:nvSpPr>
        <p:spPr>
          <a:xfrm>
            <a:off x="6117480" y="3908772"/>
            <a:ext cx="3017046" cy="39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2BB2013-7C4A-7294-5B2B-6F815D7BD364}"/>
              </a:ext>
            </a:extLst>
          </p:cNvPr>
          <p:cNvPicPr>
            <a:picLocks noChangeAspect="1"/>
          </p:cNvPicPr>
          <p:nvPr/>
        </p:nvPicPr>
        <p:blipFill>
          <a:blip r:embed="rId3"/>
          <a:stretch>
            <a:fillRect/>
          </a:stretch>
        </p:blipFill>
        <p:spPr>
          <a:xfrm>
            <a:off x="-284817" y="1980616"/>
            <a:ext cx="6622676" cy="3321686"/>
          </a:xfrm>
          <a:prstGeom prst="rect">
            <a:avLst/>
          </a:prstGeom>
        </p:spPr>
      </p:pic>
      <p:sp>
        <p:nvSpPr>
          <p:cNvPr id="14" name="Rectangle 13">
            <a:extLst>
              <a:ext uri="{FF2B5EF4-FFF2-40B4-BE49-F238E27FC236}">
                <a16:creationId xmlns:a16="http://schemas.microsoft.com/office/drawing/2014/main" id="{B0AE0A4E-88B2-C186-2B1B-7E647F209ECF}"/>
              </a:ext>
            </a:extLst>
          </p:cNvPr>
          <p:cNvSpPr/>
          <p:nvPr/>
        </p:nvSpPr>
        <p:spPr>
          <a:xfrm>
            <a:off x="3460741" y="2178149"/>
            <a:ext cx="909553" cy="2878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34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C7D3-E0E5-C8DE-753A-84771C4F0E5A}"/>
              </a:ext>
            </a:extLst>
          </p:cNvPr>
          <p:cNvSpPr>
            <a:spLocks noGrp="1"/>
          </p:cNvSpPr>
          <p:nvPr>
            <p:ph type="title"/>
          </p:nvPr>
        </p:nvSpPr>
        <p:spPr/>
        <p:txBody>
          <a:bodyPr>
            <a:normAutofit fontScale="90000"/>
          </a:bodyPr>
          <a:lstStyle/>
          <a:p>
            <a:r>
              <a:rPr lang="en-US" dirty="0"/>
              <a:t>Using the </a:t>
            </a:r>
            <a:r>
              <a:rPr lang="en-US" dirty="0" err="1"/>
              <a:t>hs</a:t>
            </a:r>
            <a:r>
              <a:rPr lang="en-US" dirty="0"/>
              <a:t> only validation</a:t>
            </a:r>
          </a:p>
        </p:txBody>
      </p:sp>
      <p:sp>
        <p:nvSpPr>
          <p:cNvPr id="3" name="Text Placeholder 2">
            <a:extLst>
              <a:ext uri="{FF2B5EF4-FFF2-40B4-BE49-F238E27FC236}">
                <a16:creationId xmlns:a16="http://schemas.microsoft.com/office/drawing/2014/main" id="{48B8B390-6E6B-5898-AC19-5ACF7833569B}"/>
              </a:ext>
            </a:extLst>
          </p:cNvPr>
          <p:cNvSpPr>
            <a:spLocks noGrp="1"/>
          </p:cNvSpPr>
          <p:nvPr>
            <p:ph type="body" idx="1"/>
          </p:nvPr>
        </p:nvSpPr>
        <p:spPr/>
        <p:txBody>
          <a:bodyPr/>
          <a:lstStyle/>
          <a:p>
            <a:pPr marL="114300" indent="0">
              <a:buNone/>
            </a:pPr>
            <a:r>
              <a:rPr lang="en-US" dirty="0"/>
              <a:t>Heel strike is valid only if the preceding and following heel strikes recorded are from the opposite foot</a:t>
            </a:r>
          </a:p>
        </p:txBody>
      </p:sp>
      <p:sp>
        <p:nvSpPr>
          <p:cNvPr id="4" name="Slide Number Placeholder 3">
            <a:extLst>
              <a:ext uri="{FF2B5EF4-FFF2-40B4-BE49-F238E27FC236}">
                <a16:creationId xmlns:a16="http://schemas.microsoft.com/office/drawing/2014/main" id="{3D00DCCC-178A-2544-6040-03556A17A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8680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EF5A96-6D3F-7D38-9223-22DBB6736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ECA52EAF-30EF-BCE4-7822-714A38BD4285}"/>
              </a:ext>
            </a:extLst>
          </p:cNvPr>
          <p:cNvPicPr>
            <a:picLocks noChangeAspect="1"/>
          </p:cNvPicPr>
          <p:nvPr/>
        </p:nvPicPr>
        <p:blipFill>
          <a:blip r:embed="rId2"/>
          <a:stretch>
            <a:fillRect/>
          </a:stretch>
        </p:blipFill>
        <p:spPr>
          <a:xfrm>
            <a:off x="1905000" y="571500"/>
            <a:ext cx="5334000" cy="4000500"/>
          </a:xfrm>
          <a:prstGeom prst="rect">
            <a:avLst/>
          </a:prstGeom>
        </p:spPr>
      </p:pic>
      <p:pic>
        <p:nvPicPr>
          <p:cNvPr id="8" name="Picture 7">
            <a:extLst>
              <a:ext uri="{FF2B5EF4-FFF2-40B4-BE49-F238E27FC236}">
                <a16:creationId xmlns:a16="http://schemas.microsoft.com/office/drawing/2014/main" id="{98C62DB8-81D6-C470-B32C-2C651CFA0B77}"/>
              </a:ext>
            </a:extLst>
          </p:cNvPr>
          <p:cNvPicPr>
            <a:picLocks noChangeAspect="1"/>
          </p:cNvPicPr>
          <p:nvPr/>
        </p:nvPicPr>
        <p:blipFill>
          <a:blip r:embed="rId3"/>
          <a:stretch>
            <a:fillRect/>
          </a:stretch>
        </p:blipFill>
        <p:spPr>
          <a:xfrm>
            <a:off x="1129553" y="-10085"/>
            <a:ext cx="6945406" cy="5209054"/>
          </a:xfrm>
          <a:prstGeom prst="rect">
            <a:avLst/>
          </a:prstGeom>
        </p:spPr>
      </p:pic>
    </p:spTree>
    <p:extLst>
      <p:ext uri="{BB962C8B-B14F-4D97-AF65-F5344CB8AC3E}">
        <p14:creationId xmlns:p14="http://schemas.microsoft.com/office/powerpoint/2010/main" val="38613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17B6-0C70-69B8-AAFD-F8F2572C0C1E}"/>
              </a:ext>
            </a:extLst>
          </p:cNvPr>
          <p:cNvSpPr>
            <a:spLocks noGrp="1"/>
          </p:cNvSpPr>
          <p:nvPr>
            <p:ph type="title"/>
          </p:nvPr>
        </p:nvSpPr>
        <p:spPr/>
        <p:txBody>
          <a:bodyPr>
            <a:normAutofit fontScale="90000"/>
          </a:bodyPr>
          <a:lstStyle/>
          <a:p>
            <a:r>
              <a:rPr lang="en-US" dirty="0"/>
              <a:t>Implemented:</a:t>
            </a:r>
          </a:p>
        </p:txBody>
      </p:sp>
      <p:sp>
        <p:nvSpPr>
          <p:cNvPr id="3" name="Text Placeholder 2">
            <a:extLst>
              <a:ext uri="{FF2B5EF4-FFF2-40B4-BE49-F238E27FC236}">
                <a16:creationId xmlns:a16="http://schemas.microsoft.com/office/drawing/2014/main" id="{5588B390-6A99-8E5F-02CD-DE9D576BD514}"/>
              </a:ext>
            </a:extLst>
          </p:cNvPr>
          <p:cNvSpPr>
            <a:spLocks noGrp="1"/>
          </p:cNvSpPr>
          <p:nvPr>
            <p:ph type="body" idx="1"/>
          </p:nvPr>
        </p:nvSpPr>
        <p:spPr>
          <a:xfrm>
            <a:off x="311700" y="1152475"/>
            <a:ext cx="5241935" cy="3416400"/>
          </a:xfrm>
        </p:spPr>
        <p:txBody>
          <a:bodyPr/>
          <a:lstStyle/>
          <a:p>
            <a:r>
              <a:rPr lang="en-US" dirty="0"/>
              <a:t>Brute force cleaning of heel strike vectors</a:t>
            </a:r>
          </a:p>
          <a:p>
            <a:pPr lvl="1"/>
            <a:r>
              <a:rPr lang="en-US" dirty="0"/>
              <a:t>Removed heel strikes detected before belt was moving </a:t>
            </a:r>
          </a:p>
          <a:p>
            <a:pPr lvl="1"/>
            <a:r>
              <a:rPr lang="en-US" dirty="0"/>
              <a:t>Removed some foot drag / skid (see image – red circle </a:t>
            </a:r>
            <a:r>
              <a:rPr lang="en-US" dirty="0" err="1"/>
              <a:t>hs</a:t>
            </a:r>
            <a:r>
              <a:rPr lang="en-US" dirty="0"/>
              <a:t> removed) but only from very early in the walking task</a:t>
            </a:r>
          </a:p>
          <a:p>
            <a:r>
              <a:rPr lang="en-US" dirty="0"/>
              <a:t>Identified the indices of “valid” heel strikes</a:t>
            </a:r>
          </a:p>
          <a:p>
            <a:pPr lvl="1"/>
            <a:r>
              <a:rPr lang="en-US" dirty="0"/>
              <a:t>for one pair of heel strikes on leg-2, find any leg-1 heel strikes falling in between</a:t>
            </a:r>
          </a:p>
          <a:p>
            <a:pPr lvl="2"/>
            <a:r>
              <a:rPr lang="en-US" dirty="0"/>
              <a:t>If there is only one </a:t>
            </a:r>
            <a:r>
              <a:rPr lang="en-US" dirty="0" err="1"/>
              <a:t>hs</a:t>
            </a:r>
            <a:r>
              <a:rPr lang="en-US" dirty="0"/>
              <a:t> found, then it is valid</a:t>
            </a:r>
          </a:p>
          <a:p>
            <a:pPr lvl="2"/>
            <a:r>
              <a:rPr lang="en-US" dirty="0"/>
              <a:t>There is a flag for if the index of the one </a:t>
            </a:r>
            <a:r>
              <a:rPr lang="en-US" dirty="0" err="1"/>
              <a:t>hs</a:t>
            </a:r>
            <a:r>
              <a:rPr lang="en-US" dirty="0"/>
              <a:t> does not </a:t>
            </a:r>
            <a:r>
              <a:rPr lang="en-US"/>
              <a:t>match that</a:t>
            </a:r>
            <a:endParaRPr lang="en-US" dirty="0"/>
          </a:p>
        </p:txBody>
      </p:sp>
      <p:sp>
        <p:nvSpPr>
          <p:cNvPr id="4" name="Slide Number Placeholder 3">
            <a:extLst>
              <a:ext uri="{FF2B5EF4-FFF2-40B4-BE49-F238E27FC236}">
                <a16:creationId xmlns:a16="http://schemas.microsoft.com/office/drawing/2014/main" id="{03C9FDFD-D524-F9C4-AE70-BE2EA4F8A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4D917EF-5822-30F4-7EF9-4A91F8F68B5E}"/>
              </a:ext>
            </a:extLst>
          </p:cNvPr>
          <p:cNvPicPr>
            <a:picLocks noChangeAspect="1"/>
          </p:cNvPicPr>
          <p:nvPr/>
        </p:nvPicPr>
        <p:blipFill>
          <a:blip r:embed="rId2"/>
          <a:stretch>
            <a:fillRect/>
          </a:stretch>
        </p:blipFill>
        <p:spPr>
          <a:xfrm>
            <a:off x="5257801" y="0"/>
            <a:ext cx="3886200" cy="3760988"/>
          </a:xfrm>
          <a:prstGeom prst="rect">
            <a:avLst/>
          </a:prstGeom>
        </p:spPr>
      </p:pic>
      <p:sp>
        <p:nvSpPr>
          <p:cNvPr id="7" name="Oval 6">
            <a:extLst>
              <a:ext uri="{FF2B5EF4-FFF2-40B4-BE49-F238E27FC236}">
                <a16:creationId xmlns:a16="http://schemas.microsoft.com/office/drawing/2014/main" id="{325C601A-4F2E-698D-1186-B1D6E5825C5F}"/>
              </a:ext>
            </a:extLst>
          </p:cNvPr>
          <p:cNvSpPr/>
          <p:nvPr/>
        </p:nvSpPr>
        <p:spPr>
          <a:xfrm>
            <a:off x="7079876" y="3099547"/>
            <a:ext cx="215153" cy="2756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79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A012-F0C7-53BC-0759-BDE862580B2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C8F9E66B-C099-C1E4-96C7-356506C829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55ED9-3F92-2673-7418-508369DC30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EF64038A-D4FC-977E-1249-7663B3A4D384}"/>
              </a:ext>
            </a:extLst>
          </p:cNvPr>
          <p:cNvPicPr>
            <a:picLocks noChangeAspect="1"/>
          </p:cNvPicPr>
          <p:nvPr/>
        </p:nvPicPr>
        <p:blipFill>
          <a:blip r:embed="rId2"/>
          <a:stretch>
            <a:fillRect/>
          </a:stretch>
        </p:blipFill>
        <p:spPr>
          <a:xfrm>
            <a:off x="1137758" y="533115"/>
            <a:ext cx="6868484" cy="4077269"/>
          </a:xfrm>
          <a:prstGeom prst="rect">
            <a:avLst/>
          </a:prstGeom>
        </p:spPr>
      </p:pic>
    </p:spTree>
    <p:extLst>
      <p:ext uri="{BB962C8B-B14F-4D97-AF65-F5344CB8AC3E}">
        <p14:creationId xmlns:p14="http://schemas.microsoft.com/office/powerpoint/2010/main" val="18247708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98631</TotalTime>
  <Words>745</Words>
  <Application>Microsoft Office PowerPoint</Application>
  <PresentationFormat>On-screen Show (16:9)</PresentationFormat>
  <Paragraphs>84</Paragraphs>
  <Slides>26</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Simple Light</vt:lpstr>
      <vt:lpstr>Split-belt heel strike validation and open sim</vt:lpstr>
      <vt:lpstr>Step time asymmetry</vt:lpstr>
      <vt:lpstr>Step time issues</vt:lpstr>
      <vt:lpstr>Using the hs1 – to2 – hs2 – to1 step validation method</vt:lpstr>
      <vt:lpstr>Using the hs1 – to2 – hs2 – to1 step validation method with a subject know to have problematic gait event identification</vt:lpstr>
      <vt:lpstr>Using the hs only validation</vt:lpstr>
      <vt:lpstr>PowerPoint Presentation</vt:lpstr>
      <vt:lpstr>Implemented:</vt:lpstr>
      <vt:lpstr>PowerPoint Presentation</vt:lpstr>
      <vt:lpstr>PowerPoint Presentation</vt:lpstr>
      <vt:lpstr>PowerPoint Presentation</vt:lpstr>
      <vt:lpstr>PowerPoint Presentation</vt:lpstr>
      <vt:lpstr>PowerPoint Presentation</vt:lpstr>
      <vt:lpstr>MLL</vt:lpstr>
      <vt:lpstr>MLL</vt:lpstr>
      <vt:lpstr>MLL</vt:lpstr>
      <vt:lpstr>PowerPoint Presentation</vt:lpstr>
      <vt:lpstr>Heel strikes from foot center velocity</vt:lpstr>
      <vt:lpstr>Time-domain analysis of foot–ground reaction forces in negotiating obstacles. Begg 1998</vt:lpstr>
      <vt:lpstr>fy</vt:lpstr>
      <vt:lpstr>fz</vt:lpstr>
      <vt:lpstr>fy</vt:lpstr>
      <vt:lpstr>PowerPoint Presentation</vt:lpstr>
      <vt:lpstr>PowerPoint Presentation</vt:lpstr>
      <vt:lpstr>PowerPoint Presentation</vt:lpstr>
      <vt:lpstr>Sample subject – percent gait profiles (subj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2023 Notes Collected</dc:title>
  <dc:creator>rachel m</dc:creator>
  <cp:lastModifiedBy>Rachel Marbaker</cp:lastModifiedBy>
  <cp:revision>30</cp:revision>
  <dcterms:modified xsi:type="dcterms:W3CDTF">2023-07-20T21:38:41Z</dcterms:modified>
</cp:coreProperties>
</file>